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2" r:id="rId2"/>
    <p:sldId id="271" r:id="rId3"/>
    <p:sldId id="258" r:id="rId4"/>
    <p:sldId id="286" r:id="rId5"/>
    <p:sldId id="287" r:id="rId6"/>
    <p:sldId id="262" r:id="rId7"/>
    <p:sldId id="276" r:id="rId8"/>
    <p:sldId id="277" r:id="rId9"/>
    <p:sldId id="285" r:id="rId10"/>
    <p:sldId id="279" r:id="rId11"/>
    <p:sldId id="288" r:id="rId12"/>
    <p:sldId id="268" r:id="rId13"/>
    <p:sldId id="259" r:id="rId14"/>
    <p:sldId id="261" r:id="rId15"/>
    <p:sldId id="281" r:id="rId16"/>
    <p:sldId id="289" r:id="rId17"/>
    <p:sldId id="263" r:id="rId18"/>
    <p:sldId id="264" r:id="rId19"/>
    <p:sldId id="319" r:id="rId20"/>
    <p:sldId id="282" r:id="rId21"/>
    <p:sldId id="269" r:id="rId22"/>
    <p:sldId id="320" r:id="rId23"/>
    <p:sldId id="283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" initials="M" lastIdx="1" clrIdx="0">
    <p:extLst>
      <p:ext uri="{19B8F6BF-5375-455C-9EA6-DF929625EA0E}">
        <p15:presenceInfo xmlns="" xmlns:p15="http://schemas.microsoft.com/office/powerpoint/2012/main" userId="M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>
        <p:scale>
          <a:sx n="81" d="100"/>
          <a:sy n="81" d="100"/>
        </p:scale>
        <p:origin x="-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7T16:24:36.770" idx="1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6C78E-1DCB-4451-9F64-E461E2E38F6B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E858F-D2D6-42DF-9003-63EE633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3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4938850e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4938850ea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47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92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1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3ACEDE-354F-4B32-AC4F-9E7E21EF8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43B5252-4F76-401C-9322-68B1986F9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B96A75-8302-4C22-8CD9-3563F35A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6083AA-2140-4DFB-8BEF-ECDDD0FF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09C1AD-115A-47B9-A666-FBD48A2B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832FC7-823D-4753-88FD-DC93D7F80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9E6D84-D020-42D1-9FEF-87C0ADD7F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881161-AF3F-46F4-88D3-FF1D8507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2726F6-80F7-4F37-8E24-3F99D1F6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43F9B8-E4DC-4531-B19D-B76B7D50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0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6028B0A-1A46-4510-831A-6E3560F36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0B2AD0-9324-4609-9B10-EA6625306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2CA5AA-6A52-460F-A8C4-2A7F3878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F82AD0-47F4-4F7C-B242-6B3F30A5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57D876-6B5E-4C34-9E6E-C4B4B4D8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6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279167" y="281801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AutoNum type="arabicPeriod"/>
              <a:defRPr sz="1467"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67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2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2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477" name="Google Shape;1477;p12"/>
          <p:cNvGrpSpPr/>
          <p:nvPr/>
        </p:nvGrpSpPr>
        <p:grpSpPr>
          <a:xfrm>
            <a:off x="9833196" y="6028580"/>
            <a:ext cx="307745" cy="324208"/>
            <a:chOff x="3770248" y="2527300"/>
            <a:chExt cx="180404" cy="190055"/>
          </a:xfrm>
        </p:grpSpPr>
        <p:sp>
          <p:nvSpPr>
            <p:cNvPr id="1478" name="Google Shape;1478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12"/>
          <p:cNvGrpSpPr/>
          <p:nvPr/>
        </p:nvGrpSpPr>
        <p:grpSpPr>
          <a:xfrm>
            <a:off x="11663324" y="3232669"/>
            <a:ext cx="307745" cy="324208"/>
            <a:chOff x="3770248" y="2527300"/>
            <a:chExt cx="180404" cy="190055"/>
          </a:xfrm>
        </p:grpSpPr>
        <p:sp>
          <p:nvSpPr>
            <p:cNvPr id="1483" name="Google Shape;1483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7" name="Google Shape;1487;p12"/>
          <p:cNvGrpSpPr/>
          <p:nvPr/>
        </p:nvGrpSpPr>
        <p:grpSpPr>
          <a:xfrm rot="5400000">
            <a:off x="11540504" y="4886962"/>
            <a:ext cx="269161" cy="308221"/>
            <a:chOff x="3462796" y="2555878"/>
            <a:chExt cx="157798" cy="180711"/>
          </a:xfrm>
        </p:grpSpPr>
        <p:sp>
          <p:nvSpPr>
            <p:cNvPr id="1488" name="Google Shape;1488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12"/>
          <p:cNvGrpSpPr/>
          <p:nvPr/>
        </p:nvGrpSpPr>
        <p:grpSpPr>
          <a:xfrm rot="-2700000">
            <a:off x="10717507" y="1504119"/>
            <a:ext cx="226453" cy="238568"/>
            <a:chOff x="3770248" y="2527300"/>
            <a:chExt cx="180404" cy="190055"/>
          </a:xfrm>
        </p:grpSpPr>
        <p:sp>
          <p:nvSpPr>
            <p:cNvPr id="1495" name="Google Shape;1495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12"/>
          <p:cNvGrpSpPr/>
          <p:nvPr/>
        </p:nvGrpSpPr>
        <p:grpSpPr>
          <a:xfrm>
            <a:off x="9066846" y="32"/>
            <a:ext cx="1313817" cy="2220913"/>
            <a:chOff x="2484475" y="1329455"/>
            <a:chExt cx="1046700" cy="1769370"/>
          </a:xfrm>
        </p:grpSpPr>
        <p:sp>
          <p:nvSpPr>
            <p:cNvPr id="1500" name="Google Shape;1500;p1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12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1503" name="Google Shape;1503;p1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504" name="Google Shape;1504;p1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1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7" name="Google Shape;1507;p12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08" name="Google Shape;1508;p12"/>
          <p:cNvGrpSpPr/>
          <p:nvPr/>
        </p:nvGrpSpPr>
        <p:grpSpPr>
          <a:xfrm>
            <a:off x="11106926" y="2"/>
            <a:ext cx="1136321" cy="2986065"/>
            <a:chOff x="3961868" y="-465246"/>
            <a:chExt cx="905291" cy="2378956"/>
          </a:xfrm>
        </p:grpSpPr>
        <p:grpSp>
          <p:nvGrpSpPr>
            <p:cNvPr id="1509" name="Google Shape;1509;p1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510" name="Google Shape;151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2" name="Google Shape;1512;p12"/>
            <p:cNvGrpSpPr/>
            <p:nvPr/>
          </p:nvGrpSpPr>
          <p:grpSpPr>
            <a:xfrm>
              <a:off x="4155315" y="-465246"/>
              <a:ext cx="522826" cy="2186340"/>
              <a:chOff x="2447534" y="1609676"/>
              <a:chExt cx="478297" cy="2000128"/>
            </a:xfrm>
          </p:grpSpPr>
          <p:grpSp>
            <p:nvGrpSpPr>
              <p:cNvPr id="1513" name="Google Shape;1513;p12"/>
              <p:cNvGrpSpPr/>
              <p:nvPr/>
            </p:nvGrpSpPr>
            <p:grpSpPr>
              <a:xfrm>
                <a:off x="2447534" y="2971595"/>
                <a:ext cx="478297" cy="638209"/>
                <a:chOff x="2447534" y="3081786"/>
                <a:chExt cx="478297" cy="638209"/>
              </a:xfrm>
            </p:grpSpPr>
            <p:sp>
              <p:nvSpPr>
                <p:cNvPr id="1514" name="Google Shape;1514;p12"/>
                <p:cNvSpPr/>
                <p:nvPr/>
              </p:nvSpPr>
              <p:spPr>
                <a:xfrm>
                  <a:off x="2591014" y="3097533"/>
                  <a:ext cx="179593" cy="16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93" h="168416" extrusionOk="0">
                      <a:moveTo>
                        <a:pt x="0" y="168417"/>
                      </a:moveTo>
                      <a:cubicBezTo>
                        <a:pt x="0" y="125745"/>
                        <a:pt x="5779" y="81168"/>
                        <a:pt x="2349" y="39004"/>
                      </a:cubicBezTo>
                      <a:cubicBezTo>
                        <a:pt x="8128" y="33924"/>
                        <a:pt x="29020" y="36527"/>
                        <a:pt x="37148" y="34622"/>
                      </a:cubicBezTo>
                      <a:cubicBezTo>
                        <a:pt x="48577" y="31575"/>
                        <a:pt x="35052" y="16652"/>
                        <a:pt x="41148" y="11254"/>
                      </a:cubicBezTo>
                      <a:cubicBezTo>
                        <a:pt x="60198" y="-10653"/>
                        <a:pt x="146685" y="1412"/>
                        <a:pt x="147320" y="30304"/>
                      </a:cubicBezTo>
                      <a:cubicBezTo>
                        <a:pt x="146577" y="33733"/>
                        <a:pt x="148761" y="37112"/>
                        <a:pt x="152184" y="37855"/>
                      </a:cubicBezTo>
                      <a:cubicBezTo>
                        <a:pt x="152527" y="37925"/>
                        <a:pt x="152876" y="37969"/>
                        <a:pt x="153226" y="37988"/>
                      </a:cubicBezTo>
                      <a:cubicBezTo>
                        <a:pt x="199009" y="46307"/>
                        <a:pt x="171196" y="124983"/>
                        <a:pt x="171514" y="162194"/>
                      </a:cubicBezTo>
                      <a:cubicBezTo>
                        <a:pt x="116268" y="155717"/>
                        <a:pt x="51435" y="152225"/>
                        <a:pt x="0" y="16841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12"/>
                <p:cNvSpPr/>
                <p:nvPr/>
              </p:nvSpPr>
              <p:spPr>
                <a:xfrm>
                  <a:off x="2458233" y="3250561"/>
                  <a:ext cx="453667" cy="46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67" h="462047" extrusionOk="0">
                      <a:moveTo>
                        <a:pt x="221935" y="462048"/>
                      </a:moveTo>
                      <a:cubicBezTo>
                        <a:pt x="-59306" y="460714"/>
                        <a:pt x="-82865" y="22373"/>
                        <a:pt x="206568" y="847"/>
                      </a:cubicBezTo>
                      <a:cubicBezTo>
                        <a:pt x="522671" y="-22712"/>
                        <a:pt x="543753" y="452904"/>
                        <a:pt x="221935" y="46204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2"/>
                <p:cNvSpPr/>
                <p:nvPr/>
              </p:nvSpPr>
              <p:spPr>
                <a:xfrm>
                  <a:off x="2447534" y="3081786"/>
                  <a:ext cx="478297" cy="6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97" h="638209" extrusionOk="0">
                      <a:moveTo>
                        <a:pt x="474760" y="358979"/>
                      </a:moveTo>
                      <a:cubicBezTo>
                        <a:pt x="461679" y="274778"/>
                        <a:pt x="399195" y="202960"/>
                        <a:pt x="320201" y="173178"/>
                      </a:cubicBezTo>
                      <a:cubicBezTo>
                        <a:pt x="320201" y="137618"/>
                        <a:pt x="347824" y="40273"/>
                        <a:pt x="296008" y="38050"/>
                      </a:cubicBezTo>
                      <a:cubicBezTo>
                        <a:pt x="297722" y="5792"/>
                        <a:pt x="256955" y="7316"/>
                        <a:pt x="234286" y="3379"/>
                      </a:cubicBezTo>
                      <a:cubicBezTo>
                        <a:pt x="210981" y="-4749"/>
                        <a:pt x="165198" y="331"/>
                        <a:pt x="178406" y="34748"/>
                      </a:cubicBezTo>
                      <a:cubicBezTo>
                        <a:pt x="166277" y="37224"/>
                        <a:pt x="129765" y="31129"/>
                        <a:pt x="140306" y="52718"/>
                      </a:cubicBezTo>
                      <a:cubicBezTo>
                        <a:pt x="138210" y="96153"/>
                        <a:pt x="137448" y="139713"/>
                        <a:pt x="135797" y="183148"/>
                      </a:cubicBezTo>
                      <a:cubicBezTo>
                        <a:pt x="-17047" y="249949"/>
                        <a:pt x="-46892" y="468453"/>
                        <a:pt x="77123" y="577673"/>
                      </a:cubicBezTo>
                      <a:cubicBezTo>
                        <a:pt x="240636" y="727914"/>
                        <a:pt x="512416" y="577165"/>
                        <a:pt x="474760" y="358979"/>
                      </a:cubicBezTo>
                      <a:close/>
                      <a:moveTo>
                        <a:pt x="304771" y="167971"/>
                      </a:moveTo>
                      <a:cubicBezTo>
                        <a:pt x="286165" y="163081"/>
                        <a:pt x="266226" y="157748"/>
                        <a:pt x="246922" y="159144"/>
                      </a:cubicBezTo>
                      <a:cubicBezTo>
                        <a:pt x="215172" y="156033"/>
                        <a:pt x="182914" y="164288"/>
                        <a:pt x="153514" y="175273"/>
                      </a:cubicBezTo>
                      <a:cubicBezTo>
                        <a:pt x="153514" y="170829"/>
                        <a:pt x="153514" y="166320"/>
                        <a:pt x="153958" y="161875"/>
                      </a:cubicBezTo>
                      <a:cubicBezTo>
                        <a:pt x="206600" y="153398"/>
                        <a:pt x="258035" y="138666"/>
                        <a:pt x="307184" y="117997"/>
                      </a:cubicBezTo>
                      <a:cubicBezTo>
                        <a:pt x="306422" y="134634"/>
                        <a:pt x="305342" y="151334"/>
                        <a:pt x="304771" y="167971"/>
                      </a:cubicBezTo>
                      <a:close/>
                      <a:moveTo>
                        <a:pt x="292515" y="378092"/>
                      </a:moveTo>
                      <a:cubicBezTo>
                        <a:pt x="301278" y="393079"/>
                        <a:pt x="305215" y="416700"/>
                        <a:pt x="297087" y="432131"/>
                      </a:cubicBezTo>
                      <a:cubicBezTo>
                        <a:pt x="286356" y="434925"/>
                        <a:pt x="294928" y="387363"/>
                        <a:pt x="292515" y="378092"/>
                      </a:cubicBezTo>
                      <a:close/>
                      <a:moveTo>
                        <a:pt x="233524" y="360440"/>
                      </a:moveTo>
                      <a:cubicBezTo>
                        <a:pt x="220881" y="353181"/>
                        <a:pt x="206085" y="350622"/>
                        <a:pt x="191741" y="353200"/>
                      </a:cubicBezTo>
                      <a:cubicBezTo>
                        <a:pt x="193900" y="295606"/>
                        <a:pt x="196313" y="237948"/>
                        <a:pt x="198599" y="180354"/>
                      </a:cubicBezTo>
                      <a:cubicBezTo>
                        <a:pt x="213394" y="176480"/>
                        <a:pt x="265528" y="177750"/>
                        <a:pt x="276005" y="180354"/>
                      </a:cubicBezTo>
                      <a:cubicBezTo>
                        <a:pt x="275707" y="235389"/>
                        <a:pt x="275415" y="290418"/>
                        <a:pt x="275116" y="345454"/>
                      </a:cubicBezTo>
                      <a:cubicBezTo>
                        <a:pt x="259679" y="343733"/>
                        <a:pt x="244312" y="349263"/>
                        <a:pt x="233524" y="360440"/>
                      </a:cubicBezTo>
                      <a:close/>
                      <a:moveTo>
                        <a:pt x="244636" y="403619"/>
                      </a:moveTo>
                      <a:cubicBezTo>
                        <a:pt x="254860" y="460769"/>
                        <a:pt x="203615" y="463119"/>
                        <a:pt x="235365" y="386855"/>
                      </a:cubicBezTo>
                      <a:cubicBezTo>
                        <a:pt x="239537" y="391777"/>
                        <a:pt x="242687" y="397473"/>
                        <a:pt x="244636" y="403619"/>
                      </a:cubicBezTo>
                      <a:close/>
                      <a:moveTo>
                        <a:pt x="203234" y="18174"/>
                      </a:moveTo>
                      <a:cubicBezTo>
                        <a:pt x="226920" y="23191"/>
                        <a:pt x="260384" y="18174"/>
                        <a:pt x="278228" y="35383"/>
                      </a:cubicBezTo>
                      <a:cubicBezTo>
                        <a:pt x="250357" y="33268"/>
                        <a:pt x="222392" y="32805"/>
                        <a:pt x="194471" y="33986"/>
                      </a:cubicBezTo>
                      <a:cubicBezTo>
                        <a:pt x="198916" y="25413"/>
                        <a:pt x="186407" y="19063"/>
                        <a:pt x="203234" y="18174"/>
                      </a:cubicBezTo>
                      <a:close/>
                      <a:moveTo>
                        <a:pt x="157451" y="54369"/>
                      </a:moveTo>
                      <a:cubicBezTo>
                        <a:pt x="205711" y="53036"/>
                        <a:pt x="261591" y="43511"/>
                        <a:pt x="306358" y="62688"/>
                      </a:cubicBezTo>
                      <a:lnTo>
                        <a:pt x="156308" y="90501"/>
                      </a:lnTo>
                      <a:close/>
                      <a:moveTo>
                        <a:pt x="308136" y="80468"/>
                      </a:moveTo>
                      <a:cubicBezTo>
                        <a:pt x="308701" y="80385"/>
                        <a:pt x="309254" y="80239"/>
                        <a:pt x="309787" y="80023"/>
                      </a:cubicBezTo>
                      <a:cubicBezTo>
                        <a:pt x="309279" y="87135"/>
                        <a:pt x="308263" y="92723"/>
                        <a:pt x="308136" y="99073"/>
                      </a:cubicBezTo>
                      <a:cubicBezTo>
                        <a:pt x="258975" y="120276"/>
                        <a:pt x="207381" y="135338"/>
                        <a:pt x="154530" y="143904"/>
                      </a:cubicBezTo>
                      <a:lnTo>
                        <a:pt x="155673" y="109043"/>
                      </a:lnTo>
                      <a:close/>
                      <a:moveTo>
                        <a:pt x="378685" y="571513"/>
                      </a:moveTo>
                      <a:cubicBezTo>
                        <a:pt x="88871" y="776746"/>
                        <a:pt x="-158652" y="297384"/>
                        <a:pt x="181009" y="184735"/>
                      </a:cubicBezTo>
                      <a:cubicBezTo>
                        <a:pt x="178787" y="242774"/>
                        <a:pt x="176183" y="300749"/>
                        <a:pt x="174151" y="358788"/>
                      </a:cubicBezTo>
                      <a:cubicBezTo>
                        <a:pt x="71345" y="420066"/>
                        <a:pt x="191741" y="557798"/>
                        <a:pt x="191360" y="371488"/>
                      </a:cubicBezTo>
                      <a:cubicBezTo>
                        <a:pt x="201799" y="369437"/>
                        <a:pt x="212626" y="371031"/>
                        <a:pt x="222030" y="375997"/>
                      </a:cubicBezTo>
                      <a:cubicBezTo>
                        <a:pt x="159673" y="513474"/>
                        <a:pt x="315756" y="467310"/>
                        <a:pt x="246795" y="371107"/>
                      </a:cubicBezTo>
                      <a:cubicBezTo>
                        <a:pt x="254364" y="364078"/>
                        <a:pt x="265052" y="361500"/>
                        <a:pt x="274989" y="364313"/>
                      </a:cubicBezTo>
                      <a:cubicBezTo>
                        <a:pt x="279561" y="390666"/>
                        <a:pt x="263115" y="429528"/>
                        <a:pt x="284324" y="449276"/>
                      </a:cubicBezTo>
                      <a:cubicBezTo>
                        <a:pt x="335124" y="459118"/>
                        <a:pt x="324964" y="368631"/>
                        <a:pt x="292642" y="351804"/>
                      </a:cubicBezTo>
                      <a:lnTo>
                        <a:pt x="293531" y="184481"/>
                      </a:lnTo>
                      <a:cubicBezTo>
                        <a:pt x="465172" y="225438"/>
                        <a:pt x="517686" y="462167"/>
                        <a:pt x="378685" y="571513"/>
                      </a:cubicBezTo>
                      <a:close/>
                      <a:moveTo>
                        <a:pt x="173453" y="378537"/>
                      </a:moveTo>
                      <a:cubicBezTo>
                        <a:pt x="170786" y="400508"/>
                        <a:pt x="176882" y="430226"/>
                        <a:pt x="158848" y="446926"/>
                      </a:cubicBezTo>
                      <a:cubicBezTo>
                        <a:pt x="145830" y="424638"/>
                        <a:pt x="150085" y="391681"/>
                        <a:pt x="173453" y="3782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17" name="Google Shape;1517;p12"/>
              <p:cNvSpPr/>
              <p:nvPr/>
            </p:nvSpPr>
            <p:spPr>
              <a:xfrm>
                <a:off x="2675605" y="1609676"/>
                <a:ext cx="17700" cy="136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18" name="Google Shape;1518;p12"/>
          <p:cNvGrpSpPr/>
          <p:nvPr/>
        </p:nvGrpSpPr>
        <p:grpSpPr>
          <a:xfrm>
            <a:off x="10415698" y="25"/>
            <a:ext cx="656252" cy="1529691"/>
            <a:chOff x="5194218" y="197272"/>
            <a:chExt cx="522827" cy="1218683"/>
          </a:xfrm>
        </p:grpSpPr>
        <p:grpSp>
          <p:nvGrpSpPr>
            <p:cNvPr id="1519" name="Google Shape;1519;p1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520" name="Google Shape;152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2" name="Google Shape;1522;p12"/>
            <p:cNvGrpSpPr/>
            <p:nvPr/>
          </p:nvGrpSpPr>
          <p:grpSpPr>
            <a:xfrm>
              <a:off x="5371921" y="197272"/>
              <a:ext cx="182209" cy="1080483"/>
              <a:chOff x="3305183" y="2334136"/>
              <a:chExt cx="166690" cy="988457"/>
            </a:xfrm>
          </p:grpSpPr>
          <p:grpSp>
            <p:nvGrpSpPr>
              <p:cNvPr id="1523" name="Google Shape;1523;p12"/>
              <p:cNvGrpSpPr/>
              <p:nvPr/>
            </p:nvGrpSpPr>
            <p:grpSpPr>
              <a:xfrm>
                <a:off x="3305183" y="2971595"/>
                <a:ext cx="166690" cy="350998"/>
                <a:chOff x="3305183" y="3146560"/>
                <a:chExt cx="166690" cy="350998"/>
              </a:xfrm>
            </p:grpSpPr>
            <p:sp>
              <p:nvSpPr>
                <p:cNvPr id="1524" name="Google Shape;1524;p12"/>
                <p:cNvSpPr/>
                <p:nvPr/>
              </p:nvSpPr>
              <p:spPr>
                <a:xfrm>
                  <a:off x="3324821" y="3152836"/>
                  <a:ext cx="119489" cy="11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89" h="117177" extrusionOk="0">
                      <a:moveTo>
                        <a:pt x="5460" y="117177"/>
                      </a:moveTo>
                      <a:cubicBezTo>
                        <a:pt x="4508" y="91777"/>
                        <a:pt x="-9653" y="30373"/>
                        <a:pt x="11810" y="23896"/>
                      </a:cubicBezTo>
                      <a:cubicBezTo>
                        <a:pt x="18160" y="22118"/>
                        <a:pt x="14668" y="14561"/>
                        <a:pt x="19494" y="10688"/>
                      </a:cubicBezTo>
                      <a:cubicBezTo>
                        <a:pt x="31241" y="-2901"/>
                        <a:pt x="96456" y="-6838"/>
                        <a:pt x="96456" y="18879"/>
                      </a:cubicBezTo>
                      <a:cubicBezTo>
                        <a:pt x="95751" y="22315"/>
                        <a:pt x="97967" y="25668"/>
                        <a:pt x="101409" y="26373"/>
                      </a:cubicBezTo>
                      <a:cubicBezTo>
                        <a:pt x="101866" y="26467"/>
                        <a:pt x="102336" y="26506"/>
                        <a:pt x="102806" y="26499"/>
                      </a:cubicBezTo>
                      <a:cubicBezTo>
                        <a:pt x="133731" y="28849"/>
                        <a:pt x="111569" y="90507"/>
                        <a:pt x="114744" y="11393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2"/>
                <p:cNvSpPr/>
                <p:nvPr/>
              </p:nvSpPr>
              <p:spPr>
                <a:xfrm>
                  <a:off x="3312763" y="3270014"/>
                  <a:ext cx="150661" cy="22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61" h="221107" extrusionOk="0">
                      <a:moveTo>
                        <a:pt x="72636" y="221107"/>
                      </a:moveTo>
                      <a:cubicBezTo>
                        <a:pt x="-3564" y="204978"/>
                        <a:pt x="-15057" y="136779"/>
                        <a:pt x="16184" y="2477"/>
                      </a:cubicBezTo>
                      <a:cubicBezTo>
                        <a:pt x="54284" y="1207"/>
                        <a:pt x="87558" y="1270"/>
                        <a:pt x="125595" y="0"/>
                      </a:cubicBezTo>
                      <a:cubicBezTo>
                        <a:pt x="164330" y="92202"/>
                        <a:pt x="166299" y="206629"/>
                        <a:pt x="72636" y="22110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2"/>
                <p:cNvSpPr/>
                <p:nvPr/>
              </p:nvSpPr>
              <p:spPr>
                <a:xfrm>
                  <a:off x="3305183" y="3146560"/>
                  <a:ext cx="166690" cy="35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90" h="350998" extrusionOk="0">
                      <a:moveTo>
                        <a:pt x="140987" y="124596"/>
                      </a:moveTo>
                      <a:cubicBezTo>
                        <a:pt x="147337" y="122247"/>
                        <a:pt x="143336" y="59572"/>
                        <a:pt x="144542" y="54238"/>
                      </a:cubicBezTo>
                      <a:cubicBezTo>
                        <a:pt x="146828" y="39252"/>
                        <a:pt x="140097" y="24647"/>
                        <a:pt x="122571" y="26425"/>
                      </a:cubicBezTo>
                      <a:cubicBezTo>
                        <a:pt x="129683" y="-8309"/>
                        <a:pt x="29417" y="-8500"/>
                        <a:pt x="29925" y="24075"/>
                      </a:cubicBezTo>
                      <a:cubicBezTo>
                        <a:pt x="15891" y="25536"/>
                        <a:pt x="12399" y="39633"/>
                        <a:pt x="13478" y="51635"/>
                      </a:cubicBezTo>
                      <a:cubicBezTo>
                        <a:pt x="16145" y="75955"/>
                        <a:pt x="8335" y="105292"/>
                        <a:pt x="17034" y="127263"/>
                      </a:cubicBezTo>
                      <a:cubicBezTo>
                        <a:pt x="17034" y="127263"/>
                        <a:pt x="17034" y="127644"/>
                        <a:pt x="17034" y="127835"/>
                      </a:cubicBezTo>
                      <a:cubicBezTo>
                        <a:pt x="-77835" y="451748"/>
                        <a:pt x="259922" y="398789"/>
                        <a:pt x="140987" y="124596"/>
                      </a:cubicBezTo>
                      <a:close/>
                      <a:moveTo>
                        <a:pt x="126254" y="42427"/>
                      </a:moveTo>
                      <a:cubicBezTo>
                        <a:pt x="126699" y="51254"/>
                        <a:pt x="126699" y="64842"/>
                        <a:pt x="126889" y="74177"/>
                      </a:cubicBezTo>
                      <a:lnTo>
                        <a:pt x="31258" y="101736"/>
                      </a:lnTo>
                      <a:cubicBezTo>
                        <a:pt x="31258" y="96719"/>
                        <a:pt x="31258" y="91640"/>
                        <a:pt x="31258" y="86560"/>
                      </a:cubicBezTo>
                      <a:cubicBezTo>
                        <a:pt x="57865" y="73415"/>
                        <a:pt x="88408" y="58556"/>
                        <a:pt x="112348" y="40903"/>
                      </a:cubicBezTo>
                      <a:cubicBezTo>
                        <a:pt x="116793" y="41665"/>
                        <a:pt x="123778" y="38490"/>
                        <a:pt x="126254" y="42427"/>
                      </a:cubicBezTo>
                      <a:close/>
                      <a:moveTo>
                        <a:pt x="89044" y="212671"/>
                      </a:moveTo>
                      <a:cubicBezTo>
                        <a:pt x="81112" y="208784"/>
                        <a:pt x="71771" y="209070"/>
                        <a:pt x="64088" y="213433"/>
                      </a:cubicBezTo>
                      <a:cubicBezTo>
                        <a:pt x="67943" y="186762"/>
                        <a:pt x="70883" y="159947"/>
                        <a:pt x="72914" y="132978"/>
                      </a:cubicBezTo>
                      <a:lnTo>
                        <a:pt x="83964" y="132978"/>
                      </a:lnTo>
                      <a:cubicBezTo>
                        <a:pt x="83049" y="159642"/>
                        <a:pt x="84751" y="186337"/>
                        <a:pt x="89044" y="212671"/>
                      </a:cubicBezTo>
                      <a:close/>
                      <a:moveTo>
                        <a:pt x="50944" y="114118"/>
                      </a:moveTo>
                      <a:lnTo>
                        <a:pt x="127144" y="92148"/>
                      </a:lnTo>
                      <a:lnTo>
                        <a:pt x="127144" y="113420"/>
                      </a:lnTo>
                      <a:cubicBezTo>
                        <a:pt x="101299" y="114880"/>
                        <a:pt x="75899" y="115135"/>
                        <a:pt x="50626" y="114118"/>
                      </a:cubicBezTo>
                      <a:close/>
                      <a:moveTo>
                        <a:pt x="90695" y="39950"/>
                      </a:moveTo>
                      <a:cubicBezTo>
                        <a:pt x="74692" y="48269"/>
                        <a:pt x="47832" y="59826"/>
                        <a:pt x="31385" y="67255"/>
                      </a:cubicBezTo>
                      <a:cubicBezTo>
                        <a:pt x="31385" y="58937"/>
                        <a:pt x="31766" y="47634"/>
                        <a:pt x="31385" y="39379"/>
                      </a:cubicBezTo>
                      <a:cubicBezTo>
                        <a:pt x="33036" y="39379"/>
                        <a:pt x="75835" y="39442"/>
                        <a:pt x="90377" y="39950"/>
                      </a:cubicBezTo>
                      <a:close/>
                      <a:moveTo>
                        <a:pt x="45736" y="22361"/>
                      </a:moveTo>
                      <a:cubicBezTo>
                        <a:pt x="60214" y="644"/>
                        <a:pt x="112920" y="11122"/>
                        <a:pt x="111395" y="26616"/>
                      </a:cubicBezTo>
                      <a:cubicBezTo>
                        <a:pt x="92028" y="25854"/>
                        <a:pt x="63834" y="27314"/>
                        <a:pt x="44466" y="26616"/>
                      </a:cubicBezTo>
                      <a:cubicBezTo>
                        <a:pt x="44339" y="26171"/>
                        <a:pt x="45165" y="22742"/>
                        <a:pt x="45419" y="22361"/>
                      </a:cubicBezTo>
                      <a:close/>
                      <a:moveTo>
                        <a:pt x="125556" y="309127"/>
                      </a:moveTo>
                      <a:cubicBezTo>
                        <a:pt x="22686" y="406028"/>
                        <a:pt x="-873" y="195335"/>
                        <a:pt x="33798" y="131708"/>
                      </a:cubicBezTo>
                      <a:cubicBezTo>
                        <a:pt x="41101" y="132153"/>
                        <a:pt x="48467" y="132470"/>
                        <a:pt x="55833" y="132661"/>
                      </a:cubicBezTo>
                      <a:cubicBezTo>
                        <a:pt x="60913" y="148536"/>
                        <a:pt x="25734" y="268678"/>
                        <a:pt x="58500" y="243023"/>
                      </a:cubicBezTo>
                      <a:cubicBezTo>
                        <a:pt x="62310" y="237436"/>
                        <a:pt x="67708" y="228101"/>
                        <a:pt x="75454" y="228037"/>
                      </a:cubicBezTo>
                      <a:cubicBezTo>
                        <a:pt x="84979" y="228037"/>
                        <a:pt x="91076" y="238960"/>
                        <a:pt x="95394" y="245881"/>
                      </a:cubicBezTo>
                      <a:cubicBezTo>
                        <a:pt x="128985" y="268931"/>
                        <a:pt x="92536" y="150631"/>
                        <a:pt x="101744" y="132661"/>
                      </a:cubicBezTo>
                      <a:cubicBezTo>
                        <a:pt x="109173" y="132661"/>
                        <a:pt x="116602" y="132089"/>
                        <a:pt x="124032" y="131644"/>
                      </a:cubicBezTo>
                      <a:cubicBezTo>
                        <a:pt x="155591" y="183968"/>
                        <a:pt x="160671" y="257311"/>
                        <a:pt x="125239" y="309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7" name="Google Shape;1527;p12"/>
              <p:cNvSpPr/>
              <p:nvPr/>
            </p:nvSpPr>
            <p:spPr>
              <a:xfrm>
                <a:off x="3375892" y="2334136"/>
                <a:ext cx="17700" cy="64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28" name="Google Shape;1528;p12"/>
          <p:cNvGrpSpPr/>
          <p:nvPr/>
        </p:nvGrpSpPr>
        <p:grpSpPr>
          <a:xfrm>
            <a:off x="10691839" y="1"/>
            <a:ext cx="1080221" cy="4962791"/>
            <a:chOff x="7824797" y="-929429"/>
            <a:chExt cx="860597" cy="3953785"/>
          </a:xfrm>
        </p:grpSpPr>
        <p:grpSp>
          <p:nvGrpSpPr>
            <p:cNvPr id="1529" name="Google Shape;1529;p1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530" name="Google Shape;153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2" name="Google Shape;1532;p12"/>
            <p:cNvGrpSpPr/>
            <p:nvPr/>
          </p:nvGrpSpPr>
          <p:grpSpPr>
            <a:xfrm>
              <a:off x="8100547" y="-929429"/>
              <a:ext cx="300376" cy="3735115"/>
              <a:chOff x="3792712" y="404687"/>
              <a:chExt cx="274793" cy="3416993"/>
            </a:xfrm>
          </p:grpSpPr>
          <p:grpSp>
            <p:nvGrpSpPr>
              <p:cNvPr id="1533" name="Google Shape;1533;p12"/>
              <p:cNvGrpSpPr/>
              <p:nvPr/>
            </p:nvGrpSpPr>
            <p:grpSpPr>
              <a:xfrm>
                <a:off x="3792712" y="2971595"/>
                <a:ext cx="274793" cy="850085"/>
                <a:chOff x="3792712" y="2879468"/>
                <a:chExt cx="274793" cy="850085"/>
              </a:xfrm>
            </p:grpSpPr>
            <p:sp>
              <p:nvSpPr>
                <p:cNvPr id="1534" name="Google Shape;1534;p12"/>
                <p:cNvSpPr/>
                <p:nvPr/>
              </p:nvSpPr>
              <p:spPr>
                <a:xfrm>
                  <a:off x="3798083" y="3085793"/>
                  <a:ext cx="261578" cy="63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78" h="637356" extrusionOk="0">
                      <a:moveTo>
                        <a:pt x="126686" y="637357"/>
                      </a:moveTo>
                      <a:cubicBezTo>
                        <a:pt x="-60449" y="630435"/>
                        <a:pt x="18736" y="394850"/>
                        <a:pt x="6417" y="267723"/>
                      </a:cubicBezTo>
                      <a:cubicBezTo>
                        <a:pt x="12322" y="197048"/>
                        <a:pt x="-10665" y="53665"/>
                        <a:pt x="31817" y="8008"/>
                      </a:cubicBezTo>
                      <a:cubicBezTo>
                        <a:pt x="291595" y="-16566"/>
                        <a:pt x="262449" y="-1263"/>
                        <a:pt x="258829" y="299283"/>
                      </a:cubicBezTo>
                      <a:cubicBezTo>
                        <a:pt x="256988" y="426728"/>
                        <a:pt x="295024" y="626816"/>
                        <a:pt x="126686" y="63735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2"/>
                <p:cNvSpPr/>
                <p:nvPr/>
              </p:nvSpPr>
              <p:spPr>
                <a:xfrm>
                  <a:off x="3849902" y="2886279"/>
                  <a:ext cx="160096" cy="197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96" h="197298" extrusionOk="0">
                      <a:moveTo>
                        <a:pt x="0" y="197298"/>
                      </a:moveTo>
                      <a:cubicBezTo>
                        <a:pt x="14795" y="163453"/>
                        <a:pt x="-19495" y="39120"/>
                        <a:pt x="29908" y="37913"/>
                      </a:cubicBezTo>
                      <a:cubicBezTo>
                        <a:pt x="41275" y="35754"/>
                        <a:pt x="33401" y="17911"/>
                        <a:pt x="43053" y="12513"/>
                      </a:cubicBezTo>
                      <a:cubicBezTo>
                        <a:pt x="64008" y="-9902"/>
                        <a:pt x="129984" y="-1393"/>
                        <a:pt x="134239" y="31563"/>
                      </a:cubicBezTo>
                      <a:cubicBezTo>
                        <a:pt x="135826" y="40517"/>
                        <a:pt x="147891" y="34484"/>
                        <a:pt x="151955" y="41406"/>
                      </a:cubicBezTo>
                      <a:cubicBezTo>
                        <a:pt x="171640" y="64583"/>
                        <a:pt x="149479" y="158246"/>
                        <a:pt x="149161" y="196663"/>
                      </a:cubicBezTo>
                      <a:cubicBezTo>
                        <a:pt x="98234" y="196155"/>
                        <a:pt x="49847" y="189170"/>
                        <a:pt x="0" y="19729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2"/>
                <p:cNvSpPr/>
                <p:nvPr/>
              </p:nvSpPr>
              <p:spPr>
                <a:xfrm>
                  <a:off x="3792712" y="2879468"/>
                  <a:ext cx="274793" cy="8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93" h="850085" extrusionOk="0">
                      <a:moveTo>
                        <a:pt x="19916" y="786532"/>
                      </a:moveTo>
                      <a:cubicBezTo>
                        <a:pt x="39854" y="827489"/>
                        <a:pt x="67541" y="848572"/>
                        <a:pt x="131866" y="850032"/>
                      </a:cubicBezTo>
                      <a:cubicBezTo>
                        <a:pt x="255818" y="852953"/>
                        <a:pt x="279440" y="735732"/>
                        <a:pt x="271947" y="651213"/>
                      </a:cubicBezTo>
                      <a:cubicBezTo>
                        <a:pt x="272963" y="537612"/>
                        <a:pt x="275312" y="423947"/>
                        <a:pt x="274678" y="310345"/>
                      </a:cubicBezTo>
                      <a:cubicBezTo>
                        <a:pt x="276202" y="268245"/>
                        <a:pt x="263057" y="215095"/>
                        <a:pt x="217528" y="202395"/>
                      </a:cubicBezTo>
                      <a:cubicBezTo>
                        <a:pt x="213336" y="167343"/>
                        <a:pt x="246610" y="35073"/>
                        <a:pt x="197716" y="37295"/>
                      </a:cubicBezTo>
                      <a:cubicBezTo>
                        <a:pt x="191366" y="-10202"/>
                        <a:pt x="84495" y="-14965"/>
                        <a:pt x="87098" y="38311"/>
                      </a:cubicBezTo>
                      <a:cubicBezTo>
                        <a:pt x="75478" y="36978"/>
                        <a:pt x="60047" y="37041"/>
                        <a:pt x="58778" y="55583"/>
                      </a:cubicBezTo>
                      <a:cubicBezTo>
                        <a:pt x="55603" y="103081"/>
                        <a:pt x="55285" y="150833"/>
                        <a:pt x="49887" y="197760"/>
                      </a:cubicBezTo>
                      <a:cubicBezTo>
                        <a:pt x="-19010" y="224303"/>
                        <a:pt x="12613" y="404262"/>
                        <a:pt x="5437" y="474048"/>
                      </a:cubicBezTo>
                      <a:cubicBezTo>
                        <a:pt x="10264" y="577299"/>
                        <a:pt x="-17549" y="687980"/>
                        <a:pt x="19916" y="786532"/>
                      </a:cubicBezTo>
                      <a:close/>
                      <a:moveTo>
                        <a:pt x="102466" y="38248"/>
                      </a:moveTo>
                      <a:cubicBezTo>
                        <a:pt x="106148" y="7895"/>
                        <a:pt x="173585" y="17166"/>
                        <a:pt x="178983" y="37105"/>
                      </a:cubicBezTo>
                      <a:cubicBezTo>
                        <a:pt x="154281" y="37549"/>
                        <a:pt x="103101" y="39962"/>
                        <a:pt x="102592" y="38311"/>
                      </a:cubicBezTo>
                      <a:close/>
                      <a:moveTo>
                        <a:pt x="76177" y="56663"/>
                      </a:moveTo>
                      <a:lnTo>
                        <a:pt x="174983" y="55393"/>
                      </a:lnTo>
                      <a:cubicBezTo>
                        <a:pt x="190222" y="53361"/>
                        <a:pt x="211304" y="53298"/>
                        <a:pt x="206733" y="75459"/>
                      </a:cubicBezTo>
                      <a:lnTo>
                        <a:pt x="75287" y="111400"/>
                      </a:lnTo>
                      <a:cubicBezTo>
                        <a:pt x="75967" y="93194"/>
                        <a:pt x="76303" y="74970"/>
                        <a:pt x="76303" y="56726"/>
                      </a:cubicBezTo>
                      <a:close/>
                      <a:moveTo>
                        <a:pt x="73700" y="129879"/>
                      </a:moveTo>
                      <a:lnTo>
                        <a:pt x="205399" y="94382"/>
                      </a:lnTo>
                      <a:lnTo>
                        <a:pt x="203684" y="134069"/>
                      </a:lnTo>
                      <a:lnTo>
                        <a:pt x="71478" y="159469"/>
                      </a:lnTo>
                      <a:cubicBezTo>
                        <a:pt x="72430" y="149563"/>
                        <a:pt x="73192" y="139785"/>
                        <a:pt x="73827" y="129942"/>
                      </a:cubicBezTo>
                      <a:close/>
                      <a:moveTo>
                        <a:pt x="69191" y="177885"/>
                      </a:moveTo>
                      <a:lnTo>
                        <a:pt x="202541" y="152104"/>
                      </a:lnTo>
                      <a:cubicBezTo>
                        <a:pt x="201906" y="166391"/>
                        <a:pt x="201335" y="180615"/>
                        <a:pt x="200700" y="194839"/>
                      </a:cubicBezTo>
                      <a:lnTo>
                        <a:pt x="67350" y="193379"/>
                      </a:lnTo>
                      <a:cubicBezTo>
                        <a:pt x="68239" y="188298"/>
                        <a:pt x="68937" y="183282"/>
                        <a:pt x="69318" y="177948"/>
                      </a:cubicBezTo>
                      <a:close/>
                      <a:moveTo>
                        <a:pt x="19217" y="648102"/>
                      </a:moveTo>
                      <a:cubicBezTo>
                        <a:pt x="23154" y="519832"/>
                        <a:pt x="21947" y="391117"/>
                        <a:pt x="28171" y="263101"/>
                      </a:cubicBezTo>
                      <a:cubicBezTo>
                        <a:pt x="34965" y="198204"/>
                        <a:pt x="74589" y="211222"/>
                        <a:pt x="121960" y="210968"/>
                      </a:cubicBezTo>
                      <a:cubicBezTo>
                        <a:pt x="123103" y="217851"/>
                        <a:pt x="123674" y="224817"/>
                        <a:pt x="123674" y="231796"/>
                      </a:cubicBezTo>
                      <a:cubicBezTo>
                        <a:pt x="72874" y="256370"/>
                        <a:pt x="60174" y="344889"/>
                        <a:pt x="124246" y="360891"/>
                      </a:cubicBezTo>
                      <a:lnTo>
                        <a:pt x="124627" y="429281"/>
                      </a:lnTo>
                      <a:cubicBezTo>
                        <a:pt x="46966" y="432710"/>
                        <a:pt x="45951" y="548915"/>
                        <a:pt x="125135" y="549486"/>
                      </a:cubicBezTo>
                      <a:lnTo>
                        <a:pt x="125516" y="627083"/>
                      </a:lnTo>
                      <a:cubicBezTo>
                        <a:pt x="40" y="680677"/>
                        <a:pt x="157647" y="791422"/>
                        <a:pt x="143550" y="638069"/>
                      </a:cubicBezTo>
                      <a:cubicBezTo>
                        <a:pt x="209971" y="620416"/>
                        <a:pt x="220385" y="540533"/>
                        <a:pt x="142661" y="533675"/>
                      </a:cubicBezTo>
                      <a:lnTo>
                        <a:pt x="142280" y="444204"/>
                      </a:lnTo>
                      <a:cubicBezTo>
                        <a:pt x="216321" y="434298"/>
                        <a:pt x="216130" y="356764"/>
                        <a:pt x="141772" y="346604"/>
                      </a:cubicBezTo>
                      <a:cubicBezTo>
                        <a:pt x="141772" y="311425"/>
                        <a:pt x="141772" y="215413"/>
                        <a:pt x="140566" y="212429"/>
                      </a:cubicBezTo>
                      <a:cubicBezTo>
                        <a:pt x="140566" y="212429"/>
                        <a:pt x="194096" y="213762"/>
                        <a:pt x="198541" y="213381"/>
                      </a:cubicBezTo>
                      <a:cubicBezTo>
                        <a:pt x="218543" y="211666"/>
                        <a:pt x="234291" y="230589"/>
                        <a:pt x="243943" y="246845"/>
                      </a:cubicBezTo>
                      <a:cubicBezTo>
                        <a:pt x="271376" y="315997"/>
                        <a:pt x="250865" y="395880"/>
                        <a:pt x="255754" y="469095"/>
                      </a:cubicBezTo>
                      <a:cubicBezTo>
                        <a:pt x="240832" y="580093"/>
                        <a:pt x="308015" y="834538"/>
                        <a:pt x="136819" y="834855"/>
                      </a:cubicBezTo>
                      <a:cubicBezTo>
                        <a:pt x="35727" y="844063"/>
                        <a:pt x="10073" y="729382"/>
                        <a:pt x="19344" y="648166"/>
                      </a:cubicBezTo>
                      <a:close/>
                      <a:moveTo>
                        <a:pt x="125008" y="678137"/>
                      </a:moveTo>
                      <a:cubicBezTo>
                        <a:pt x="115928" y="731541"/>
                        <a:pt x="62968" y="668041"/>
                        <a:pt x="125643" y="645435"/>
                      </a:cubicBezTo>
                      <a:cubicBezTo>
                        <a:pt x="126272" y="656357"/>
                        <a:pt x="126100" y="667304"/>
                        <a:pt x="125135" y="678201"/>
                      </a:cubicBezTo>
                      <a:close/>
                      <a:moveTo>
                        <a:pt x="125008" y="531198"/>
                      </a:moveTo>
                      <a:cubicBezTo>
                        <a:pt x="69953" y="529293"/>
                        <a:pt x="68620" y="448966"/>
                        <a:pt x="124627" y="447315"/>
                      </a:cubicBezTo>
                      <a:close/>
                      <a:moveTo>
                        <a:pt x="124119" y="340698"/>
                      </a:moveTo>
                      <a:cubicBezTo>
                        <a:pt x="85193" y="326284"/>
                        <a:pt x="93004" y="270848"/>
                        <a:pt x="123674" y="251798"/>
                      </a:cubicBezTo>
                      <a:cubicBezTo>
                        <a:pt x="123973" y="281643"/>
                        <a:pt x="124183" y="311380"/>
                        <a:pt x="124309" y="341016"/>
                      </a:cubicBezTo>
                      <a:close/>
                      <a:moveTo>
                        <a:pt x="141835" y="365591"/>
                      </a:moveTo>
                      <a:cubicBezTo>
                        <a:pt x="190730" y="374798"/>
                        <a:pt x="194159" y="419057"/>
                        <a:pt x="141835" y="426106"/>
                      </a:cubicBezTo>
                      <a:close/>
                      <a:moveTo>
                        <a:pt x="142724" y="551899"/>
                      </a:moveTo>
                      <a:cubicBezTo>
                        <a:pt x="195493" y="559138"/>
                        <a:pt x="188127" y="605684"/>
                        <a:pt x="143296" y="619781"/>
                      </a:cubicBezTo>
                      <a:cubicBezTo>
                        <a:pt x="143042" y="601429"/>
                        <a:pt x="142978" y="571204"/>
                        <a:pt x="142915" y="5522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7" name="Google Shape;1537;p12"/>
              <p:cNvSpPr/>
              <p:nvPr/>
            </p:nvSpPr>
            <p:spPr>
              <a:xfrm>
                <a:off x="3923177" y="404687"/>
                <a:ext cx="17700" cy="25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38" name="Google Shape;1538;p12"/>
          <p:cNvGrpSpPr/>
          <p:nvPr/>
        </p:nvGrpSpPr>
        <p:grpSpPr>
          <a:xfrm>
            <a:off x="9681330" y="1"/>
            <a:ext cx="1313817" cy="6147905"/>
            <a:chOff x="1192601" y="-2473021"/>
            <a:chExt cx="1046700" cy="4897949"/>
          </a:xfrm>
        </p:grpSpPr>
        <p:grpSp>
          <p:nvGrpSpPr>
            <p:cNvPr id="1539" name="Google Shape;1539;p1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540" name="Google Shape;154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12"/>
            <p:cNvGrpSpPr/>
            <p:nvPr/>
          </p:nvGrpSpPr>
          <p:grpSpPr>
            <a:xfrm>
              <a:off x="1417979" y="-2473021"/>
              <a:ext cx="580390" cy="4604206"/>
              <a:chOff x="522260" y="-312241"/>
              <a:chExt cx="530958" cy="4212063"/>
            </a:xfrm>
          </p:grpSpPr>
          <p:grpSp>
            <p:nvGrpSpPr>
              <p:cNvPr id="1543" name="Google Shape;1543;p12"/>
              <p:cNvGrpSpPr/>
              <p:nvPr/>
            </p:nvGrpSpPr>
            <p:grpSpPr>
              <a:xfrm>
                <a:off x="522260" y="2971595"/>
                <a:ext cx="530958" cy="928227"/>
                <a:chOff x="522260" y="2971595"/>
                <a:chExt cx="530958" cy="928227"/>
              </a:xfrm>
            </p:grpSpPr>
            <p:sp>
              <p:nvSpPr>
                <p:cNvPr id="1544" name="Google Shape;1544;p12"/>
                <p:cNvSpPr/>
                <p:nvPr/>
              </p:nvSpPr>
              <p:spPr>
                <a:xfrm>
                  <a:off x="531045" y="3193814"/>
                  <a:ext cx="510950" cy="50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950" h="500199" extrusionOk="0">
                      <a:moveTo>
                        <a:pt x="230344" y="500189"/>
                      </a:moveTo>
                      <a:cubicBezTo>
                        <a:pt x="153916" y="500507"/>
                        <a:pt x="77640" y="493446"/>
                        <a:pt x="2570" y="479108"/>
                      </a:cubicBezTo>
                      <a:cubicBezTo>
                        <a:pt x="-4606" y="452501"/>
                        <a:pt x="4348" y="418084"/>
                        <a:pt x="15841" y="404622"/>
                      </a:cubicBezTo>
                      <a:cubicBezTo>
                        <a:pt x="93" y="296672"/>
                        <a:pt x="174591" y="153479"/>
                        <a:pt x="126458" y="68770"/>
                      </a:cubicBezTo>
                      <a:cubicBezTo>
                        <a:pt x="128236" y="16510"/>
                        <a:pt x="219295" y="6350"/>
                        <a:pt x="261142" y="0"/>
                      </a:cubicBezTo>
                      <a:cubicBezTo>
                        <a:pt x="310926" y="4953"/>
                        <a:pt x="383443" y="12002"/>
                        <a:pt x="388777" y="70612"/>
                      </a:cubicBezTo>
                      <a:cubicBezTo>
                        <a:pt x="365980" y="191262"/>
                        <a:pt x="524603" y="342392"/>
                        <a:pt x="509998" y="472630"/>
                      </a:cubicBezTo>
                      <a:cubicBezTo>
                        <a:pt x="417936" y="491147"/>
                        <a:pt x="324248" y="500380"/>
                        <a:pt x="230344" y="50018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12"/>
                <p:cNvSpPr/>
                <p:nvPr/>
              </p:nvSpPr>
              <p:spPr>
                <a:xfrm>
                  <a:off x="551585" y="3672350"/>
                  <a:ext cx="488949" cy="21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49" h="214629" extrusionOk="0">
                      <a:moveTo>
                        <a:pt x="243395" y="214630"/>
                      </a:moveTo>
                      <a:cubicBezTo>
                        <a:pt x="147256" y="214630"/>
                        <a:pt x="26352" y="160401"/>
                        <a:pt x="0" y="8001"/>
                      </a:cubicBezTo>
                      <a:cubicBezTo>
                        <a:pt x="165925" y="39751"/>
                        <a:pt x="327279" y="29528"/>
                        <a:pt x="488950" y="0"/>
                      </a:cubicBezTo>
                      <a:cubicBezTo>
                        <a:pt x="471043" y="147384"/>
                        <a:pt x="350266" y="214630"/>
                        <a:pt x="243395" y="214630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12"/>
                <p:cNvSpPr/>
                <p:nvPr/>
              </p:nvSpPr>
              <p:spPr>
                <a:xfrm>
                  <a:off x="685838" y="2977833"/>
                  <a:ext cx="219884" cy="2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84" h="234649" extrusionOk="0">
                      <a:moveTo>
                        <a:pt x="2590" y="234649"/>
                      </a:moveTo>
                      <a:cubicBezTo>
                        <a:pt x="7987" y="210011"/>
                        <a:pt x="-12142" y="33672"/>
                        <a:pt x="12877" y="45419"/>
                      </a:cubicBezTo>
                      <a:cubicBezTo>
                        <a:pt x="33197" y="50182"/>
                        <a:pt x="23545" y="24210"/>
                        <a:pt x="35038" y="16590"/>
                      </a:cubicBezTo>
                      <a:cubicBezTo>
                        <a:pt x="50913" y="906"/>
                        <a:pt x="85394" y="1604"/>
                        <a:pt x="109714" y="1922"/>
                      </a:cubicBezTo>
                      <a:cubicBezTo>
                        <a:pt x="145528" y="-936"/>
                        <a:pt x="189026" y="-6841"/>
                        <a:pt x="188835" y="38879"/>
                      </a:cubicBezTo>
                      <a:cubicBezTo>
                        <a:pt x="250875" y="39895"/>
                        <a:pt x="199503" y="186770"/>
                        <a:pt x="206869" y="233824"/>
                      </a:cubicBezTo>
                      <a:cubicBezTo>
                        <a:pt x="139369" y="212361"/>
                        <a:pt x="71932" y="215091"/>
                        <a:pt x="2590" y="23464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12"/>
                <p:cNvSpPr/>
                <p:nvPr/>
              </p:nvSpPr>
              <p:spPr>
                <a:xfrm>
                  <a:off x="522260" y="2971595"/>
                  <a:ext cx="530958" cy="9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58" h="928227" extrusionOk="0">
                      <a:moveTo>
                        <a:pt x="516306" y="619347"/>
                      </a:moveTo>
                      <a:cubicBezTo>
                        <a:pt x="501638" y="504285"/>
                        <a:pt x="397942" y="417798"/>
                        <a:pt x="399530" y="298926"/>
                      </a:cubicBezTo>
                      <a:cubicBezTo>
                        <a:pt x="413182" y="300514"/>
                        <a:pt x="390830" y="254159"/>
                        <a:pt x="381178" y="244380"/>
                      </a:cubicBezTo>
                      <a:cubicBezTo>
                        <a:pt x="383210" y="187992"/>
                        <a:pt x="385369" y="132175"/>
                        <a:pt x="387528" y="75787"/>
                      </a:cubicBezTo>
                      <a:cubicBezTo>
                        <a:pt x="392481" y="54070"/>
                        <a:pt x="381559" y="34449"/>
                        <a:pt x="356731" y="40227"/>
                      </a:cubicBezTo>
                      <a:cubicBezTo>
                        <a:pt x="358255" y="-10573"/>
                        <a:pt x="307645" y="730"/>
                        <a:pt x="273609" y="1810"/>
                      </a:cubicBezTo>
                      <a:cubicBezTo>
                        <a:pt x="240780" y="1429"/>
                        <a:pt x="184074" y="-222"/>
                        <a:pt x="184328" y="45244"/>
                      </a:cubicBezTo>
                      <a:cubicBezTo>
                        <a:pt x="174803" y="45815"/>
                        <a:pt x="158928" y="42640"/>
                        <a:pt x="158928" y="56547"/>
                      </a:cubicBezTo>
                      <a:cubicBezTo>
                        <a:pt x="158928" y="118777"/>
                        <a:pt x="158039" y="180435"/>
                        <a:pt x="158357" y="242475"/>
                      </a:cubicBezTo>
                      <a:cubicBezTo>
                        <a:pt x="144260" y="248825"/>
                        <a:pt x="112383" y="292767"/>
                        <a:pt x="140577" y="307753"/>
                      </a:cubicBezTo>
                      <a:cubicBezTo>
                        <a:pt x="150102" y="385159"/>
                        <a:pt x="15736" y="506508"/>
                        <a:pt x="18784" y="626967"/>
                      </a:cubicBezTo>
                      <a:cubicBezTo>
                        <a:pt x="-3124" y="640493"/>
                        <a:pt x="-8013" y="706215"/>
                        <a:pt x="15672" y="712756"/>
                      </a:cubicBezTo>
                      <a:cubicBezTo>
                        <a:pt x="65075" y="1013238"/>
                        <a:pt x="505638" y="992854"/>
                        <a:pt x="526720" y="692753"/>
                      </a:cubicBezTo>
                      <a:cubicBezTo>
                        <a:pt x="534785" y="671862"/>
                        <a:pt x="531356" y="631984"/>
                        <a:pt x="516306" y="619347"/>
                      </a:cubicBezTo>
                      <a:close/>
                      <a:moveTo>
                        <a:pt x="498399" y="620300"/>
                      </a:moveTo>
                      <a:cubicBezTo>
                        <a:pt x="475749" y="621824"/>
                        <a:pt x="453079" y="623176"/>
                        <a:pt x="430391" y="624364"/>
                      </a:cubicBezTo>
                      <a:cubicBezTo>
                        <a:pt x="405708" y="518319"/>
                        <a:pt x="384842" y="411531"/>
                        <a:pt x="367780" y="304006"/>
                      </a:cubicBezTo>
                      <a:cubicBezTo>
                        <a:pt x="372606" y="303308"/>
                        <a:pt x="377432" y="302673"/>
                        <a:pt x="382194" y="301911"/>
                      </a:cubicBezTo>
                      <a:cubicBezTo>
                        <a:pt x="378511" y="420973"/>
                        <a:pt x="481889" y="506762"/>
                        <a:pt x="498399" y="620300"/>
                      </a:cubicBezTo>
                      <a:close/>
                      <a:moveTo>
                        <a:pt x="278689" y="312579"/>
                      </a:moveTo>
                      <a:cubicBezTo>
                        <a:pt x="287389" y="312198"/>
                        <a:pt x="296025" y="311690"/>
                        <a:pt x="304661" y="311118"/>
                      </a:cubicBezTo>
                      <a:cubicBezTo>
                        <a:pt x="318040" y="416738"/>
                        <a:pt x="331477" y="522383"/>
                        <a:pt x="344983" y="628047"/>
                      </a:cubicBezTo>
                      <a:cubicBezTo>
                        <a:pt x="322568" y="628809"/>
                        <a:pt x="300216" y="629507"/>
                        <a:pt x="277800" y="629952"/>
                      </a:cubicBezTo>
                      <a:cubicBezTo>
                        <a:pt x="271844" y="524237"/>
                        <a:pt x="272136" y="418262"/>
                        <a:pt x="278689" y="312579"/>
                      </a:cubicBezTo>
                      <a:close/>
                      <a:moveTo>
                        <a:pt x="322504" y="309531"/>
                      </a:moveTo>
                      <a:cubicBezTo>
                        <a:pt x="331775" y="308642"/>
                        <a:pt x="341046" y="307626"/>
                        <a:pt x="350317" y="306483"/>
                      </a:cubicBezTo>
                      <a:cubicBezTo>
                        <a:pt x="367253" y="413417"/>
                        <a:pt x="387928" y="519633"/>
                        <a:pt x="412357" y="625126"/>
                      </a:cubicBezTo>
                      <a:cubicBezTo>
                        <a:pt x="395910" y="625951"/>
                        <a:pt x="379400" y="626713"/>
                        <a:pt x="362954" y="627348"/>
                      </a:cubicBezTo>
                      <a:cubicBezTo>
                        <a:pt x="349111" y="521430"/>
                        <a:pt x="335541" y="415493"/>
                        <a:pt x="322250" y="309531"/>
                      </a:cubicBezTo>
                      <a:close/>
                      <a:moveTo>
                        <a:pt x="365684" y="58452"/>
                      </a:moveTo>
                      <a:cubicBezTo>
                        <a:pt x="375273" y="59277"/>
                        <a:pt x="368542" y="74581"/>
                        <a:pt x="369939" y="81248"/>
                      </a:cubicBezTo>
                      <a:lnTo>
                        <a:pt x="175946" y="137382"/>
                      </a:lnTo>
                      <a:cubicBezTo>
                        <a:pt x="175946" y="127984"/>
                        <a:pt x="175946" y="118332"/>
                        <a:pt x="175946" y="109125"/>
                      </a:cubicBezTo>
                      <a:cubicBezTo>
                        <a:pt x="212713" y="94837"/>
                        <a:pt x="258496" y="85947"/>
                        <a:pt x="287643" y="60547"/>
                      </a:cubicBezTo>
                      <a:cubicBezTo>
                        <a:pt x="313360" y="60611"/>
                        <a:pt x="339649" y="57309"/>
                        <a:pt x="365430" y="58452"/>
                      </a:cubicBezTo>
                      <a:close/>
                      <a:moveTo>
                        <a:pt x="175438" y="205454"/>
                      </a:moveTo>
                      <a:lnTo>
                        <a:pt x="366827" y="159671"/>
                      </a:lnTo>
                      <a:lnTo>
                        <a:pt x="364224" y="230791"/>
                      </a:lnTo>
                      <a:cubicBezTo>
                        <a:pt x="308090" y="199041"/>
                        <a:pt x="233033" y="208248"/>
                        <a:pt x="175311" y="231616"/>
                      </a:cubicBezTo>
                      <a:close/>
                      <a:moveTo>
                        <a:pt x="175438" y="187230"/>
                      </a:moveTo>
                      <a:cubicBezTo>
                        <a:pt x="175438" y="176688"/>
                        <a:pt x="175438" y="166084"/>
                        <a:pt x="175438" y="155480"/>
                      </a:cubicBezTo>
                      <a:lnTo>
                        <a:pt x="368796" y="99536"/>
                      </a:lnTo>
                      <a:lnTo>
                        <a:pt x="367272" y="141256"/>
                      </a:lnTo>
                      <a:close/>
                      <a:moveTo>
                        <a:pt x="229032" y="21622"/>
                      </a:moveTo>
                      <a:cubicBezTo>
                        <a:pt x="256401" y="25305"/>
                        <a:pt x="342570" y="-222"/>
                        <a:pt x="338760" y="40672"/>
                      </a:cubicBezTo>
                      <a:lnTo>
                        <a:pt x="201600" y="44418"/>
                      </a:lnTo>
                      <a:cubicBezTo>
                        <a:pt x="197155" y="28861"/>
                        <a:pt x="217793" y="22765"/>
                        <a:pt x="229096" y="21749"/>
                      </a:cubicBezTo>
                      <a:close/>
                      <a:moveTo>
                        <a:pt x="263830" y="59150"/>
                      </a:moveTo>
                      <a:cubicBezTo>
                        <a:pt x="235046" y="71260"/>
                        <a:pt x="205645" y="81858"/>
                        <a:pt x="175756" y="90900"/>
                      </a:cubicBezTo>
                      <a:lnTo>
                        <a:pt x="175756" y="63722"/>
                      </a:lnTo>
                      <a:cubicBezTo>
                        <a:pt x="201664" y="62897"/>
                        <a:pt x="238113" y="59976"/>
                        <a:pt x="263894" y="59404"/>
                      </a:cubicBezTo>
                      <a:close/>
                      <a:moveTo>
                        <a:pt x="260973" y="230600"/>
                      </a:moveTo>
                      <a:cubicBezTo>
                        <a:pt x="306439" y="226028"/>
                        <a:pt x="366891" y="233838"/>
                        <a:pt x="384036" y="283432"/>
                      </a:cubicBezTo>
                      <a:cubicBezTo>
                        <a:pt x="303873" y="296939"/>
                        <a:pt x="222193" y="298945"/>
                        <a:pt x="141466" y="289401"/>
                      </a:cubicBezTo>
                      <a:cubicBezTo>
                        <a:pt x="157404" y="243554"/>
                        <a:pt x="218110" y="233521"/>
                        <a:pt x="261036" y="230854"/>
                      </a:cubicBezTo>
                      <a:close/>
                      <a:moveTo>
                        <a:pt x="259639" y="630269"/>
                      </a:moveTo>
                      <a:cubicBezTo>
                        <a:pt x="238005" y="630606"/>
                        <a:pt x="216313" y="630796"/>
                        <a:pt x="194552" y="630841"/>
                      </a:cubicBezTo>
                      <a:cubicBezTo>
                        <a:pt x="210300" y="525005"/>
                        <a:pt x="226003" y="419176"/>
                        <a:pt x="241669" y="313341"/>
                      </a:cubicBezTo>
                      <a:cubicBezTo>
                        <a:pt x="248019" y="313341"/>
                        <a:pt x="254369" y="313341"/>
                        <a:pt x="260719" y="313341"/>
                      </a:cubicBezTo>
                      <a:cubicBezTo>
                        <a:pt x="254172" y="418871"/>
                        <a:pt x="253810" y="524694"/>
                        <a:pt x="259639" y="630269"/>
                      </a:cubicBezTo>
                      <a:close/>
                      <a:moveTo>
                        <a:pt x="177089" y="630904"/>
                      </a:moveTo>
                      <a:cubicBezTo>
                        <a:pt x="155309" y="630904"/>
                        <a:pt x="133528" y="630904"/>
                        <a:pt x="111748" y="630333"/>
                      </a:cubicBezTo>
                      <a:cubicBezTo>
                        <a:pt x="143498" y="524478"/>
                        <a:pt x="175248" y="418751"/>
                        <a:pt x="206490" y="312833"/>
                      </a:cubicBezTo>
                      <a:lnTo>
                        <a:pt x="224206" y="313277"/>
                      </a:lnTo>
                      <a:cubicBezTo>
                        <a:pt x="208630" y="419195"/>
                        <a:pt x="192920" y="525069"/>
                        <a:pt x="177089" y="630904"/>
                      </a:cubicBezTo>
                      <a:close/>
                      <a:moveTo>
                        <a:pt x="76759" y="501047"/>
                      </a:moveTo>
                      <a:cubicBezTo>
                        <a:pt x="112129" y="441801"/>
                        <a:pt x="157849" y="381857"/>
                        <a:pt x="157468" y="309721"/>
                      </a:cubicBezTo>
                      <a:cubicBezTo>
                        <a:pt x="168009" y="310737"/>
                        <a:pt x="178550" y="311499"/>
                        <a:pt x="189218" y="312071"/>
                      </a:cubicBezTo>
                      <a:cubicBezTo>
                        <a:pt x="157550" y="417906"/>
                        <a:pt x="125908" y="523887"/>
                        <a:pt x="94285" y="630015"/>
                      </a:cubicBezTo>
                      <a:cubicBezTo>
                        <a:pt x="74854" y="629571"/>
                        <a:pt x="55423" y="629126"/>
                        <a:pt x="35992" y="628491"/>
                      </a:cubicBezTo>
                      <a:cubicBezTo>
                        <a:pt x="33960" y="582454"/>
                        <a:pt x="54026" y="539591"/>
                        <a:pt x="76886" y="500920"/>
                      </a:cubicBezTo>
                      <a:close/>
                      <a:moveTo>
                        <a:pt x="356858" y="897604"/>
                      </a:moveTo>
                      <a:cubicBezTo>
                        <a:pt x="221222" y="951325"/>
                        <a:pt x="58725" y="859504"/>
                        <a:pt x="34024" y="716248"/>
                      </a:cubicBezTo>
                      <a:cubicBezTo>
                        <a:pt x="191294" y="742912"/>
                        <a:pt x="352178" y="739813"/>
                        <a:pt x="508305" y="707104"/>
                      </a:cubicBezTo>
                      <a:lnTo>
                        <a:pt x="509194" y="707549"/>
                      </a:lnTo>
                      <a:cubicBezTo>
                        <a:pt x="496145" y="793623"/>
                        <a:pt x="438030" y="866134"/>
                        <a:pt x="356858" y="897604"/>
                      </a:cubicBezTo>
                      <a:close/>
                      <a:moveTo>
                        <a:pt x="512560" y="681704"/>
                      </a:moveTo>
                      <a:cubicBezTo>
                        <a:pt x="511855" y="684092"/>
                        <a:pt x="510985" y="686422"/>
                        <a:pt x="509956" y="688689"/>
                      </a:cubicBezTo>
                      <a:cubicBezTo>
                        <a:pt x="348952" y="722706"/>
                        <a:pt x="182842" y="724865"/>
                        <a:pt x="21006" y="695039"/>
                      </a:cubicBezTo>
                      <a:cubicBezTo>
                        <a:pt x="14332" y="679355"/>
                        <a:pt x="14961" y="661511"/>
                        <a:pt x="22721" y="646335"/>
                      </a:cubicBezTo>
                      <a:cubicBezTo>
                        <a:pt x="183897" y="651967"/>
                        <a:pt x="345263" y="649148"/>
                        <a:pt x="506146" y="637889"/>
                      </a:cubicBezTo>
                      <a:cubicBezTo>
                        <a:pt x="514351" y="650945"/>
                        <a:pt x="516681" y="666845"/>
                        <a:pt x="512560" y="68170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8" name="Google Shape;1548;p12"/>
              <p:cNvSpPr/>
              <p:nvPr/>
            </p:nvSpPr>
            <p:spPr>
              <a:xfrm>
                <a:off x="786930" y="-312241"/>
                <a:ext cx="17700" cy="329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49" name="Google Shape;1549;p12"/>
          <p:cNvGrpSpPr/>
          <p:nvPr/>
        </p:nvGrpSpPr>
        <p:grpSpPr>
          <a:xfrm>
            <a:off x="9746753" y="2409622"/>
            <a:ext cx="198068" cy="226828"/>
            <a:chOff x="3462796" y="2555878"/>
            <a:chExt cx="157798" cy="180711"/>
          </a:xfrm>
        </p:grpSpPr>
        <p:sp>
          <p:nvSpPr>
            <p:cNvPr id="1550" name="Google Shape;1550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6" name="Google Shape;1556;p12"/>
          <p:cNvGrpSpPr/>
          <p:nvPr/>
        </p:nvGrpSpPr>
        <p:grpSpPr>
          <a:xfrm>
            <a:off x="8567374" y="0"/>
            <a:ext cx="1313817" cy="4014256"/>
            <a:chOff x="6010934" y="-404723"/>
            <a:chExt cx="1046700" cy="3198101"/>
          </a:xfrm>
        </p:grpSpPr>
        <p:grpSp>
          <p:nvGrpSpPr>
            <p:cNvPr id="1557" name="Google Shape;1557;p1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558" name="Google Shape;1558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2"/>
            <p:cNvGrpSpPr/>
            <p:nvPr/>
          </p:nvGrpSpPr>
          <p:grpSpPr>
            <a:xfrm>
              <a:off x="6308747" y="-404723"/>
              <a:ext cx="441786" cy="2976610"/>
              <a:chOff x="1121941" y="1239413"/>
              <a:chExt cx="404159" cy="2723090"/>
            </a:xfrm>
          </p:grpSpPr>
          <p:sp>
            <p:nvSpPr>
              <p:cNvPr id="1561" name="Google Shape;1561;p12"/>
              <p:cNvSpPr/>
              <p:nvPr/>
            </p:nvSpPr>
            <p:spPr>
              <a:xfrm>
                <a:off x="1308652" y="1239413"/>
                <a:ext cx="17700" cy="1738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62" name="Google Shape;1562;p12"/>
              <p:cNvGrpSpPr/>
              <p:nvPr/>
            </p:nvGrpSpPr>
            <p:grpSpPr>
              <a:xfrm>
                <a:off x="1121941" y="2971595"/>
                <a:ext cx="404159" cy="990908"/>
                <a:chOff x="1121941" y="2969319"/>
                <a:chExt cx="404159" cy="990908"/>
              </a:xfrm>
            </p:grpSpPr>
            <p:sp>
              <p:nvSpPr>
                <p:cNvPr id="1563" name="Google Shape;1563;p12"/>
                <p:cNvSpPr/>
                <p:nvPr/>
              </p:nvSpPr>
              <p:spPr>
                <a:xfrm>
                  <a:off x="1210876" y="2975878"/>
                  <a:ext cx="215728" cy="22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28" h="222824" extrusionOk="0">
                      <a:moveTo>
                        <a:pt x="14190" y="222824"/>
                      </a:moveTo>
                      <a:cubicBezTo>
                        <a:pt x="13301" y="174692"/>
                        <a:pt x="-21687" y="79251"/>
                        <a:pt x="21620" y="60582"/>
                      </a:cubicBezTo>
                      <a:cubicBezTo>
                        <a:pt x="36987" y="27244"/>
                        <a:pt x="55021" y="2797"/>
                        <a:pt x="105440" y="321"/>
                      </a:cubicBezTo>
                      <a:cubicBezTo>
                        <a:pt x="154017" y="-2156"/>
                        <a:pt x="177385" y="9655"/>
                        <a:pt x="182021" y="37976"/>
                      </a:cubicBezTo>
                      <a:cubicBezTo>
                        <a:pt x="233265" y="47692"/>
                        <a:pt x="210405" y="171326"/>
                        <a:pt x="211993" y="215776"/>
                      </a:cubicBezTo>
                      <a:cubicBezTo>
                        <a:pt x="143159" y="198060"/>
                        <a:pt x="79024" y="196790"/>
                        <a:pt x="14190" y="22282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12"/>
                <p:cNvSpPr/>
                <p:nvPr/>
              </p:nvSpPr>
              <p:spPr>
                <a:xfrm>
                  <a:off x="1128931" y="3411844"/>
                  <a:ext cx="389306" cy="5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06" h="540604" extrusionOk="0">
                      <a:moveTo>
                        <a:pt x="192718" y="540604"/>
                      </a:moveTo>
                      <a:cubicBezTo>
                        <a:pt x="42795" y="527142"/>
                        <a:pt x="232596" y="425161"/>
                        <a:pt x="116836" y="455260"/>
                      </a:cubicBezTo>
                      <a:cubicBezTo>
                        <a:pt x="83054" y="460150"/>
                        <a:pt x="19744" y="479835"/>
                        <a:pt x="7679" y="435512"/>
                      </a:cubicBezTo>
                      <a:cubicBezTo>
                        <a:pt x="-6227" y="397920"/>
                        <a:pt x="57844" y="371440"/>
                        <a:pt x="34857" y="364582"/>
                      </a:cubicBezTo>
                      <a:cubicBezTo>
                        <a:pt x="15807" y="363122"/>
                        <a:pt x="3107" y="353533"/>
                        <a:pt x="1393" y="338801"/>
                      </a:cubicBezTo>
                      <a:cubicBezTo>
                        <a:pt x="-3560" y="319434"/>
                        <a:pt x="17585" y="304638"/>
                        <a:pt x="35175" y="291748"/>
                      </a:cubicBezTo>
                      <a:cubicBezTo>
                        <a:pt x="33651" y="285398"/>
                        <a:pt x="30158" y="276762"/>
                        <a:pt x="28380" y="270412"/>
                      </a:cubicBezTo>
                      <a:cubicBezTo>
                        <a:pt x="-19689" y="256061"/>
                        <a:pt x="-258" y="192307"/>
                        <a:pt x="38985" y="180877"/>
                      </a:cubicBezTo>
                      <a:cubicBezTo>
                        <a:pt x="42490" y="180629"/>
                        <a:pt x="45138" y="177588"/>
                        <a:pt x="44890" y="174082"/>
                      </a:cubicBezTo>
                      <a:cubicBezTo>
                        <a:pt x="44643" y="170577"/>
                        <a:pt x="41601" y="167929"/>
                        <a:pt x="38096" y="168177"/>
                      </a:cubicBezTo>
                      <a:cubicBezTo>
                        <a:pt x="3044" y="163224"/>
                        <a:pt x="21776" y="119663"/>
                        <a:pt x="43303" y="106836"/>
                      </a:cubicBezTo>
                      <a:cubicBezTo>
                        <a:pt x="74418" y="82706"/>
                        <a:pt x="71370" y="31969"/>
                        <a:pt x="69020" y="5680"/>
                      </a:cubicBezTo>
                      <a:cubicBezTo>
                        <a:pt x="85911" y="5045"/>
                        <a:pt x="131758" y="4664"/>
                        <a:pt x="151570" y="4601"/>
                      </a:cubicBezTo>
                      <a:cubicBezTo>
                        <a:pt x="174303" y="59274"/>
                        <a:pt x="87499" y="134903"/>
                        <a:pt x="126170" y="158652"/>
                      </a:cubicBezTo>
                      <a:cubicBezTo>
                        <a:pt x="332545" y="108296"/>
                        <a:pt x="234120" y="166526"/>
                        <a:pt x="237422" y="1362"/>
                      </a:cubicBezTo>
                      <a:cubicBezTo>
                        <a:pt x="249741" y="-2130"/>
                        <a:pt x="299271" y="2378"/>
                        <a:pt x="325624" y="854"/>
                      </a:cubicBezTo>
                      <a:cubicBezTo>
                        <a:pt x="266823" y="105439"/>
                        <a:pt x="408174" y="108804"/>
                        <a:pt x="387155" y="185449"/>
                      </a:cubicBezTo>
                      <a:cubicBezTo>
                        <a:pt x="375090" y="210849"/>
                        <a:pt x="334958" y="200752"/>
                        <a:pt x="326830" y="215802"/>
                      </a:cubicBezTo>
                      <a:cubicBezTo>
                        <a:pt x="326830" y="221707"/>
                        <a:pt x="332101" y="222152"/>
                        <a:pt x="337054" y="222152"/>
                      </a:cubicBezTo>
                      <a:cubicBezTo>
                        <a:pt x="407539" y="236439"/>
                        <a:pt x="379472" y="299177"/>
                        <a:pt x="313876" y="302733"/>
                      </a:cubicBezTo>
                      <a:cubicBezTo>
                        <a:pt x="286508" y="321783"/>
                        <a:pt x="354897" y="305337"/>
                        <a:pt x="360866" y="348326"/>
                      </a:cubicBezTo>
                      <a:cubicBezTo>
                        <a:pt x="367661" y="376711"/>
                        <a:pt x="350135" y="382108"/>
                        <a:pt x="333307" y="403444"/>
                      </a:cubicBezTo>
                      <a:cubicBezTo>
                        <a:pt x="365565" y="417414"/>
                        <a:pt x="387663" y="440084"/>
                        <a:pt x="362200" y="476469"/>
                      </a:cubicBezTo>
                      <a:cubicBezTo>
                        <a:pt x="318321" y="516411"/>
                        <a:pt x="249868" y="528857"/>
                        <a:pt x="192718" y="54060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12"/>
                <p:cNvSpPr/>
                <p:nvPr/>
              </p:nvSpPr>
              <p:spPr>
                <a:xfrm>
                  <a:off x="1121941" y="2969319"/>
                  <a:ext cx="404159" cy="99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59" h="990908" extrusionOk="0">
                      <a:moveTo>
                        <a:pt x="396558" y="583905"/>
                      </a:moveTo>
                      <a:cubicBezTo>
                        <a:pt x="363665" y="545170"/>
                        <a:pt x="299149" y="524850"/>
                        <a:pt x="338075" y="447063"/>
                      </a:cubicBezTo>
                      <a:cubicBezTo>
                        <a:pt x="339535" y="444205"/>
                        <a:pt x="370904" y="448269"/>
                        <a:pt x="367920" y="426933"/>
                      </a:cubicBezTo>
                      <a:cubicBezTo>
                        <a:pt x="376619" y="356321"/>
                        <a:pt x="377762" y="266786"/>
                        <a:pt x="312865" y="222019"/>
                      </a:cubicBezTo>
                      <a:cubicBezTo>
                        <a:pt x="314326" y="182014"/>
                        <a:pt x="328359" y="29931"/>
                        <a:pt x="274257" y="35328"/>
                      </a:cubicBezTo>
                      <a:cubicBezTo>
                        <a:pt x="255207" y="-16234"/>
                        <a:pt x="119635" y="-11789"/>
                        <a:pt x="115888" y="51521"/>
                      </a:cubicBezTo>
                      <a:cubicBezTo>
                        <a:pt x="66358" y="56474"/>
                        <a:pt x="92711" y="194840"/>
                        <a:pt x="93600" y="232242"/>
                      </a:cubicBezTo>
                      <a:cubicBezTo>
                        <a:pt x="31814" y="278470"/>
                        <a:pt x="26607" y="363941"/>
                        <a:pt x="28766" y="435442"/>
                      </a:cubicBezTo>
                      <a:cubicBezTo>
                        <a:pt x="29211" y="460842"/>
                        <a:pt x="57849" y="448840"/>
                        <a:pt x="70740" y="450746"/>
                      </a:cubicBezTo>
                      <a:cubicBezTo>
                        <a:pt x="73851" y="483511"/>
                        <a:pt x="74994" y="521611"/>
                        <a:pt x="46991" y="544408"/>
                      </a:cubicBezTo>
                      <a:cubicBezTo>
                        <a:pt x="20829" y="559775"/>
                        <a:pt x="1906" y="611464"/>
                        <a:pt x="44133" y="617497"/>
                      </a:cubicBezTo>
                      <a:cubicBezTo>
                        <a:pt x="890" y="630197"/>
                        <a:pt x="-22097" y="700682"/>
                        <a:pt x="29973" y="716557"/>
                      </a:cubicBezTo>
                      <a:cubicBezTo>
                        <a:pt x="31179" y="718461"/>
                        <a:pt x="32132" y="730336"/>
                        <a:pt x="35878" y="733384"/>
                      </a:cubicBezTo>
                      <a:cubicBezTo>
                        <a:pt x="-9588" y="750021"/>
                        <a:pt x="-11620" y="809584"/>
                        <a:pt x="41276" y="813584"/>
                      </a:cubicBezTo>
                      <a:cubicBezTo>
                        <a:pt x="-3746" y="839747"/>
                        <a:pt x="-8318" y="908200"/>
                        <a:pt x="53150" y="912772"/>
                      </a:cubicBezTo>
                      <a:cubicBezTo>
                        <a:pt x="88837" y="913153"/>
                        <a:pt x="124016" y="903310"/>
                        <a:pt x="159259" y="898421"/>
                      </a:cubicBezTo>
                      <a:cubicBezTo>
                        <a:pt x="137224" y="913788"/>
                        <a:pt x="124270" y="946998"/>
                        <a:pt x="142368" y="970176"/>
                      </a:cubicBezTo>
                      <a:cubicBezTo>
                        <a:pt x="170879" y="1006688"/>
                        <a:pt x="222568" y="986051"/>
                        <a:pt x="258319" y="975319"/>
                      </a:cubicBezTo>
                      <a:cubicBezTo>
                        <a:pt x="297562" y="961285"/>
                        <a:pt x="346012" y="957857"/>
                        <a:pt x="374079" y="923821"/>
                      </a:cubicBezTo>
                      <a:cubicBezTo>
                        <a:pt x="397638" y="896008"/>
                        <a:pt x="385382" y="849653"/>
                        <a:pt x="346647" y="845652"/>
                      </a:cubicBezTo>
                      <a:cubicBezTo>
                        <a:pt x="371279" y="834501"/>
                        <a:pt x="382207" y="805495"/>
                        <a:pt x="371057" y="780857"/>
                      </a:cubicBezTo>
                      <a:cubicBezTo>
                        <a:pt x="362344" y="761610"/>
                        <a:pt x="342259" y="750123"/>
                        <a:pt x="321247" y="752371"/>
                      </a:cubicBezTo>
                      <a:cubicBezTo>
                        <a:pt x="385382" y="748434"/>
                        <a:pt x="427991" y="685505"/>
                        <a:pt x="350584" y="659597"/>
                      </a:cubicBezTo>
                      <a:cubicBezTo>
                        <a:pt x="302515" y="655787"/>
                        <a:pt x="436690" y="669821"/>
                        <a:pt x="396558" y="583905"/>
                      </a:cubicBezTo>
                      <a:close/>
                      <a:moveTo>
                        <a:pt x="291339" y="83525"/>
                      </a:moveTo>
                      <a:cubicBezTo>
                        <a:pt x="291847" y="98828"/>
                        <a:pt x="292418" y="114132"/>
                        <a:pt x="292926" y="129435"/>
                      </a:cubicBezTo>
                      <a:lnTo>
                        <a:pt x="105792" y="175981"/>
                      </a:lnTo>
                      <a:cubicBezTo>
                        <a:pt x="105030" y="163916"/>
                        <a:pt x="104776" y="151851"/>
                        <a:pt x="104776" y="139786"/>
                      </a:cubicBezTo>
                      <a:cubicBezTo>
                        <a:pt x="166307" y="129753"/>
                        <a:pt x="229172" y="100162"/>
                        <a:pt x="291085" y="83525"/>
                      </a:cubicBezTo>
                      <a:close/>
                      <a:moveTo>
                        <a:pt x="293561" y="147533"/>
                      </a:moveTo>
                      <a:lnTo>
                        <a:pt x="295847" y="212049"/>
                      </a:lnTo>
                      <a:cubicBezTo>
                        <a:pt x="235459" y="188897"/>
                        <a:pt x="168117" y="192212"/>
                        <a:pt x="110300" y="221193"/>
                      </a:cubicBezTo>
                      <a:cubicBezTo>
                        <a:pt x="109094" y="212113"/>
                        <a:pt x="108141" y="202969"/>
                        <a:pt x="107379" y="193824"/>
                      </a:cubicBezTo>
                      <a:close/>
                      <a:moveTo>
                        <a:pt x="194057" y="16152"/>
                      </a:moveTo>
                      <a:cubicBezTo>
                        <a:pt x="213869" y="14056"/>
                        <a:pt x="248984" y="13548"/>
                        <a:pt x="256096" y="36979"/>
                      </a:cubicBezTo>
                      <a:cubicBezTo>
                        <a:pt x="215139" y="41107"/>
                        <a:pt x="174181" y="45615"/>
                        <a:pt x="133224" y="49679"/>
                      </a:cubicBezTo>
                      <a:cubicBezTo>
                        <a:pt x="136208" y="21613"/>
                        <a:pt x="171768" y="18438"/>
                        <a:pt x="193803" y="16152"/>
                      </a:cubicBezTo>
                      <a:close/>
                      <a:moveTo>
                        <a:pt x="111507" y="70444"/>
                      </a:moveTo>
                      <a:cubicBezTo>
                        <a:pt x="137605" y="72095"/>
                        <a:pt x="295276" y="37170"/>
                        <a:pt x="290323" y="65554"/>
                      </a:cubicBezTo>
                      <a:cubicBezTo>
                        <a:pt x="228918" y="86446"/>
                        <a:pt x="165355" y="103083"/>
                        <a:pt x="105093" y="126197"/>
                      </a:cubicBezTo>
                      <a:cubicBezTo>
                        <a:pt x="106681" y="108417"/>
                        <a:pt x="102680" y="86065"/>
                        <a:pt x="111189" y="70444"/>
                      </a:cubicBezTo>
                      <a:close/>
                      <a:moveTo>
                        <a:pt x="46419" y="432902"/>
                      </a:moveTo>
                      <a:cubicBezTo>
                        <a:pt x="42609" y="356067"/>
                        <a:pt x="52769" y="256499"/>
                        <a:pt x="137034" y="227416"/>
                      </a:cubicBezTo>
                      <a:cubicBezTo>
                        <a:pt x="293561" y="176616"/>
                        <a:pt x="379921" y="271866"/>
                        <a:pt x="350521" y="426870"/>
                      </a:cubicBezTo>
                      <a:close/>
                      <a:moveTo>
                        <a:pt x="262319" y="567204"/>
                      </a:moveTo>
                      <a:lnTo>
                        <a:pt x="131636" y="595081"/>
                      </a:lnTo>
                      <a:cubicBezTo>
                        <a:pt x="113348" y="568538"/>
                        <a:pt x="184595" y="524850"/>
                        <a:pt x="164974" y="448459"/>
                      </a:cubicBezTo>
                      <a:lnTo>
                        <a:pt x="238443" y="446999"/>
                      </a:lnTo>
                      <a:cubicBezTo>
                        <a:pt x="232189" y="488604"/>
                        <a:pt x="240558" y="531086"/>
                        <a:pt x="262129" y="567204"/>
                      </a:cubicBezTo>
                      <a:close/>
                      <a:moveTo>
                        <a:pt x="36069" y="586890"/>
                      </a:moveTo>
                      <a:cubicBezTo>
                        <a:pt x="68771" y="527644"/>
                        <a:pt x="97854" y="542440"/>
                        <a:pt x="88456" y="450238"/>
                      </a:cubicBezTo>
                      <a:lnTo>
                        <a:pt x="147194" y="449031"/>
                      </a:lnTo>
                      <a:cubicBezTo>
                        <a:pt x="167514" y="524469"/>
                        <a:pt x="99442" y="554759"/>
                        <a:pt x="112269" y="599272"/>
                      </a:cubicBezTo>
                      <a:cubicBezTo>
                        <a:pt x="91758" y="603272"/>
                        <a:pt x="37466" y="620926"/>
                        <a:pt x="35878" y="586890"/>
                      </a:cubicBezTo>
                      <a:close/>
                      <a:moveTo>
                        <a:pt x="354521" y="867496"/>
                      </a:moveTo>
                      <a:cubicBezTo>
                        <a:pt x="402781" y="909914"/>
                        <a:pt x="318771" y="944458"/>
                        <a:pt x="283211" y="949347"/>
                      </a:cubicBezTo>
                      <a:cubicBezTo>
                        <a:pt x="248095" y="957158"/>
                        <a:pt x="212154" y="978875"/>
                        <a:pt x="175642" y="970239"/>
                      </a:cubicBezTo>
                      <a:cubicBezTo>
                        <a:pt x="158497" y="964588"/>
                        <a:pt x="146178" y="949094"/>
                        <a:pt x="153544" y="930805"/>
                      </a:cubicBezTo>
                      <a:cubicBezTo>
                        <a:pt x="160021" y="906612"/>
                        <a:pt x="304483" y="850160"/>
                        <a:pt x="354331" y="867496"/>
                      </a:cubicBezTo>
                      <a:close/>
                      <a:moveTo>
                        <a:pt x="354204" y="786153"/>
                      </a:moveTo>
                      <a:cubicBezTo>
                        <a:pt x="394399" y="853463"/>
                        <a:pt x="147765" y="877339"/>
                        <a:pt x="105157" y="889086"/>
                      </a:cubicBezTo>
                      <a:cubicBezTo>
                        <a:pt x="51372" y="908136"/>
                        <a:pt x="-12699" y="873592"/>
                        <a:pt x="53912" y="821966"/>
                      </a:cubicBezTo>
                      <a:cubicBezTo>
                        <a:pt x="113793" y="817648"/>
                        <a:pt x="325502" y="741766"/>
                        <a:pt x="354013" y="786153"/>
                      </a:cubicBezTo>
                      <a:close/>
                      <a:moveTo>
                        <a:pt x="293053" y="674392"/>
                      </a:moveTo>
                      <a:cubicBezTo>
                        <a:pt x="319977" y="665884"/>
                        <a:pt x="378143" y="666963"/>
                        <a:pt x="373000" y="710841"/>
                      </a:cubicBezTo>
                      <a:cubicBezTo>
                        <a:pt x="350838" y="738020"/>
                        <a:pt x="307214" y="742210"/>
                        <a:pt x="275972" y="753831"/>
                      </a:cubicBezTo>
                      <a:cubicBezTo>
                        <a:pt x="232030" y="758022"/>
                        <a:pt x="61977" y="815490"/>
                        <a:pt x="26988" y="789454"/>
                      </a:cubicBezTo>
                      <a:cubicBezTo>
                        <a:pt x="-10032" y="761896"/>
                        <a:pt x="65088" y="743608"/>
                        <a:pt x="53912" y="723859"/>
                      </a:cubicBezTo>
                      <a:cubicBezTo>
                        <a:pt x="132462" y="707666"/>
                        <a:pt x="214059" y="690648"/>
                        <a:pt x="292863" y="674392"/>
                      </a:cubicBezTo>
                      <a:close/>
                      <a:moveTo>
                        <a:pt x="354648" y="639531"/>
                      </a:moveTo>
                      <a:cubicBezTo>
                        <a:pt x="294323" y="652993"/>
                        <a:pt x="239840" y="662772"/>
                        <a:pt x="179515" y="676044"/>
                      </a:cubicBezTo>
                      <a:lnTo>
                        <a:pt x="47308" y="704555"/>
                      </a:lnTo>
                      <a:cubicBezTo>
                        <a:pt x="37021" y="705889"/>
                        <a:pt x="23750" y="694522"/>
                        <a:pt x="19241" y="685505"/>
                      </a:cubicBezTo>
                      <a:cubicBezTo>
                        <a:pt x="-15620" y="609813"/>
                        <a:pt x="264224" y="596160"/>
                        <a:pt x="316294" y="573745"/>
                      </a:cubicBezTo>
                      <a:cubicBezTo>
                        <a:pt x="326899" y="571459"/>
                        <a:pt x="326835" y="553298"/>
                        <a:pt x="314961" y="555838"/>
                      </a:cubicBezTo>
                      <a:lnTo>
                        <a:pt x="281687" y="563331"/>
                      </a:lnTo>
                      <a:cubicBezTo>
                        <a:pt x="258871" y="529206"/>
                        <a:pt x="249695" y="487760"/>
                        <a:pt x="255969" y="447190"/>
                      </a:cubicBezTo>
                      <a:lnTo>
                        <a:pt x="321946" y="445856"/>
                      </a:lnTo>
                      <a:cubicBezTo>
                        <a:pt x="294831" y="486433"/>
                        <a:pt x="311722" y="544154"/>
                        <a:pt x="352870" y="568347"/>
                      </a:cubicBezTo>
                      <a:cubicBezTo>
                        <a:pt x="382398" y="583334"/>
                        <a:pt x="401575" y="632483"/>
                        <a:pt x="354458" y="6395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12"/>
                <p:cNvSpPr/>
                <p:nvPr/>
              </p:nvSpPr>
              <p:spPr>
                <a:xfrm>
                  <a:off x="1160257" y="3179981"/>
                  <a:ext cx="324636" cy="229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636" h="229478" extrusionOk="0">
                      <a:moveTo>
                        <a:pt x="1626" y="229478"/>
                      </a:moveTo>
                      <a:cubicBezTo>
                        <a:pt x="-8216" y="108447"/>
                        <a:pt x="24042" y="-8456"/>
                        <a:pt x="169393" y="878"/>
                      </a:cubicBezTo>
                      <a:cubicBezTo>
                        <a:pt x="307379" y="-10678"/>
                        <a:pt x="337541" y="93334"/>
                        <a:pt x="320206" y="222176"/>
                      </a:cubicBezTo>
                      <a:cubicBezTo>
                        <a:pt x="210923" y="232019"/>
                        <a:pt x="109767" y="228018"/>
                        <a:pt x="1626" y="22947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96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38902E-9D86-4102-9517-22AE2B50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DC47FB-384B-4B3A-AEBC-2D57908B9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33B7DE-FE4D-41B0-9E77-69C0F07B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9B09DE-9821-4299-9DAB-7A8BF79F6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C61002-E0FF-4151-BD64-10E2862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4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21A4A-36D4-4272-B148-74715EB0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9F06AB-099B-452A-A8DF-059FBA27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4EB812-87FB-41B0-AE4D-D693990A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460981-6307-4828-BD0D-4D50FC7E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D56C7F-2296-4371-9587-F291F925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5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4E4E3-B98E-4796-B1CF-36DD8AD6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E9A749-186C-4076-A9CC-4F650B8F3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F5B674-E9CA-46A3-9696-37979BEFE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81144D-F366-4EC2-B6E6-82720265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8A0224-88E9-4FA7-B012-1A4D937D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9C021B-1D85-4EA2-9700-388FF1AF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5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DA3B4E-854C-4A2C-B38C-368B55D4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75F4DE-A667-40B3-9FF6-DC5252D41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F2563E8-7004-4EF0-A737-EE8C774B9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26E406-DE07-4FBF-AAA6-BE7E12C0E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D0574E1-A20B-4515-80CD-53A33C916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4D4D42-07EA-400F-9030-77AF5AA9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992381-4072-4131-823B-D63B2270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2ED6C6E-1EB2-4A99-A40D-6752B14B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F30AB3-A752-4BDB-985F-DADAB2674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006064-6748-4D41-9051-1668E426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870629-FD78-4370-8291-87894437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78B17C-2F94-46E0-8A08-F9D5B404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AE2B07-3087-488C-85C7-DE0ACE6E3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7C9264F-BBDF-48D8-BF39-2A864804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A4C594-E601-4D08-ADF8-7DFEB69F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9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F3207-D1A4-465A-915C-75C89DA37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3BE66-DEB9-49C1-A487-69BE1090B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675C573-80A4-4F1D-8604-BC653C931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3AC54A-1187-4F06-9B7B-85F16E72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D37FD4-E3D0-4382-9DE1-591223857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B09678-0C0E-42E7-A3D4-02DC2E586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EB447-A956-4F7E-BE6F-FA8B227D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8D5CFF0-9D7E-412F-910F-E3ECF3F4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8ADC580-FD5C-41D0-B7B4-E46204062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C0FD25-F19C-4BAB-9A4C-49DFC871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079185-46F5-439F-9412-60E7A763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2AB560-16D3-480D-9BEE-5B7D0051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2CE5484-803E-4548-B7A8-06976B82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C24C45-D936-4C64-9CE5-986909BA1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174CC1-F10D-4A65-8C58-F4D4A4086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8BC17-3808-448F-ABF3-88F8E846761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432E76-333A-4C25-8054-0073E34E7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4ABE26-CC49-45CC-9312-BD5EFEAD9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6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jpeg"/><Relationship Id="rId10" Type="http://schemas.openxmlformats.org/officeDocument/2006/relationships/image" Target="../media/image30.svg"/><Relationship Id="rId4" Type="http://schemas.openxmlformats.org/officeDocument/2006/relationships/image" Target="../media/image25.svg"/><Relationship Id="rId9" Type="http://schemas.openxmlformats.org/officeDocument/2006/relationships/image" Target="../media/image5.png"/><Relationship Id="rId14" Type="http://schemas.openxmlformats.org/officeDocument/2006/relationships/image" Target="../media/image3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3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5.png"/><Relationship Id="rId3" Type="http://schemas.openxmlformats.org/officeDocument/2006/relationships/image" Target="../media/image86.svg"/><Relationship Id="rId7" Type="http://schemas.openxmlformats.org/officeDocument/2006/relationships/image" Target="../media/image42.png"/><Relationship Id="rId12" Type="http://schemas.openxmlformats.org/officeDocument/2006/relationships/image" Target="../media/image5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24.png"/><Relationship Id="rId5" Type="http://schemas.openxmlformats.org/officeDocument/2006/relationships/image" Target="../media/image41.png"/><Relationship Id="rId10" Type="http://schemas.openxmlformats.org/officeDocument/2006/relationships/image" Target="../media/image56.svg"/><Relationship Id="rId4" Type="http://schemas.openxmlformats.org/officeDocument/2006/relationships/image" Target="../media/image92.png"/><Relationship Id="rId9" Type="http://schemas.openxmlformats.org/officeDocument/2006/relationships/image" Target="../media/image23.png"/><Relationship Id="rId14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94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7.sv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48.png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sv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0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11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10.svg"/><Relationship Id="rId4" Type="http://schemas.openxmlformats.org/officeDocument/2006/relationships/image" Target="../media/image57.png"/><Relationship Id="rId9" Type="http://schemas.openxmlformats.org/officeDocument/2006/relationships/image" Target="../media/image1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5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0.svg"/><Relationship Id="rId4" Type="http://schemas.openxmlformats.org/officeDocument/2006/relationships/image" Target="../media/image62.png"/><Relationship Id="rId9" Type="http://schemas.openxmlformats.org/officeDocument/2006/relationships/image" Target="../media/image1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7.svg"/><Relationship Id="rId7" Type="http://schemas.openxmlformats.org/officeDocument/2006/relationships/image" Target="../media/image122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29.svg"/><Relationship Id="rId4" Type="http://schemas.openxmlformats.org/officeDocument/2006/relationships/image" Target="../media/image67.png"/><Relationship Id="rId9" Type="http://schemas.openxmlformats.org/officeDocument/2006/relationships/image" Target="../media/image1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0.svg"/><Relationship Id="rId3" Type="http://schemas.openxmlformats.org/officeDocument/2006/relationships/image" Target="../media/image27.svg"/><Relationship Id="rId7" Type="http://schemas.openxmlformats.org/officeDocument/2006/relationships/image" Target="../media/image141.svg"/><Relationship Id="rId12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8.svg"/><Relationship Id="rId5" Type="http://schemas.openxmlformats.org/officeDocument/2006/relationships/image" Target="../media/image139.svg"/><Relationship Id="rId15" Type="http://schemas.openxmlformats.org/officeDocument/2006/relationships/image" Target="../media/image143.svg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56.svg"/><Relationship Id="rId1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56.sv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55.svg"/><Relationship Id="rId18" Type="http://schemas.openxmlformats.org/officeDocument/2006/relationships/image" Target="../media/image95.png"/><Relationship Id="rId3" Type="http://schemas.openxmlformats.org/officeDocument/2006/relationships/image" Target="../media/image86.svg"/><Relationship Id="rId21" Type="http://schemas.openxmlformats.org/officeDocument/2006/relationships/image" Target="../media/image163.sv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159.svg"/><Relationship Id="rId25" Type="http://schemas.openxmlformats.org/officeDocument/2006/relationships/image" Target="../media/image167.svg"/><Relationship Id="rId2" Type="http://schemas.openxmlformats.org/officeDocument/2006/relationships/image" Target="../media/image40.pn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53.svg"/><Relationship Id="rId24" Type="http://schemas.openxmlformats.org/officeDocument/2006/relationships/image" Target="../media/image98.png"/><Relationship Id="rId5" Type="http://schemas.openxmlformats.org/officeDocument/2006/relationships/image" Target="../media/image149.svg"/><Relationship Id="rId15" Type="http://schemas.openxmlformats.org/officeDocument/2006/relationships/image" Target="../media/image157.svg"/><Relationship Id="rId23" Type="http://schemas.openxmlformats.org/officeDocument/2006/relationships/image" Target="../media/image165.svg"/><Relationship Id="rId10" Type="http://schemas.openxmlformats.org/officeDocument/2006/relationships/image" Target="../media/image90.png"/><Relationship Id="rId19" Type="http://schemas.openxmlformats.org/officeDocument/2006/relationships/image" Target="../media/image161.svg"/><Relationship Id="rId4" Type="http://schemas.openxmlformats.org/officeDocument/2006/relationships/image" Target="../media/image86.png"/><Relationship Id="rId9" Type="http://schemas.openxmlformats.org/officeDocument/2006/relationships/image" Target="../media/image151.svg"/><Relationship Id="rId14" Type="http://schemas.openxmlformats.org/officeDocument/2006/relationships/image" Target="../media/image93.png"/><Relationship Id="rId22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7" Type="http://schemas.openxmlformats.org/officeDocument/2006/relationships/image" Target="../media/image173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71.sv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png"/><Relationship Id="rId7" Type="http://schemas.openxmlformats.org/officeDocument/2006/relationships/image" Target="../media/image4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6.svg"/><Relationship Id="rId4" Type="http://schemas.openxmlformats.org/officeDocument/2006/relationships/image" Target="../media/image16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1" Type="http://schemas.openxmlformats.org/officeDocument/2006/relationships/image" Target="../media/image18.gif"/><Relationship Id="rId7" Type="http://schemas.openxmlformats.org/officeDocument/2006/relationships/image" Target="../media/image66.svg"/><Relationship Id="rId2" Type="http://schemas.openxmlformats.org/officeDocument/2006/relationships/image" Target="../media/image26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4.svg"/><Relationship Id="rId23" Type="http://schemas.openxmlformats.org/officeDocument/2006/relationships/image" Target="../media/image68.svg"/><Relationship Id="rId4" Type="http://schemas.openxmlformats.org/officeDocument/2006/relationships/image" Target="../media/image27.pn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7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0803" y="655264"/>
            <a:ext cx="8128000" cy="43353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19511">
            <a:off x="3371394" y="5246000"/>
            <a:ext cx="1567449" cy="17241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33004"/>
          <a:stretch>
            <a:fillRect/>
          </a:stretch>
        </p:blipFill>
        <p:spPr>
          <a:xfrm>
            <a:off x="0" y="3275026"/>
            <a:ext cx="3266371" cy="35829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685">
            <a:off x="10616478" y="392024"/>
            <a:ext cx="1001385" cy="132394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="" xmlns:a16="http://schemas.microsoft.com/office/drawing/2014/main" id="{D87DAFC4-F72F-4256-B529-7ADA93B5B1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10800" y="5184449"/>
            <a:ext cx="1316007" cy="1543703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="" xmlns:a16="http://schemas.microsoft.com/office/drawing/2014/main" id="{49329D0C-7AB0-496B-BCB7-0B9ADBC447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465020">
            <a:off x="361680" y="242813"/>
            <a:ext cx="756429" cy="162236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C869BFE1-A73B-4B4D-A90A-5F30492560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37475">
            <a:off x="1714558" y="499772"/>
            <a:ext cx="1418352" cy="2005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FBCD28-B43B-4738-8C69-2A188299FABC}"/>
              </a:ext>
            </a:extLst>
          </p:cNvPr>
          <p:cNvSpPr txBox="1"/>
          <p:nvPr/>
        </p:nvSpPr>
        <p:spPr>
          <a:xfrm>
            <a:off x="2735170" y="1069677"/>
            <a:ext cx="8382000" cy="2415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33"/>
              </a:spcBef>
            </a:pPr>
            <a:r>
              <a:rPr lang="fr-FR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vi-VN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fr-FR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5334" b="1" dirty="0">
              <a:solidFill>
                <a:srgbClr val="2F549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33"/>
              </a:spcBef>
            </a:pPr>
            <a:r>
              <a:rPr lang="fr-FR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vi-VN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CHIẾU TRỤC ĐO</a:t>
            </a:r>
            <a:endParaRPr lang="en-US" sz="5334" b="1" dirty="0">
              <a:solidFill>
                <a:srgbClr val="2F549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ách vẽ hình chiếu trục đo vuông góc đều? - Trường THPT Trịnh Hoài Đức">
            <a:extLst>
              <a:ext uri="{FF2B5EF4-FFF2-40B4-BE49-F238E27FC236}">
                <a16:creationId xmlns="" xmlns:a16="http://schemas.microsoft.com/office/drawing/2014/main" id="{0A419230-6A1D-43EF-8C5D-4BBB5D57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42" y="3843410"/>
            <a:ext cx="3266371" cy="26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49622" y="909101"/>
            <a:ext cx="11555101" cy="5552658"/>
            <a:chOff x="0" y="0"/>
            <a:chExt cx="2311400" cy="2311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B989BF5-093B-41F8-8F52-482E2B8A9531}"/>
              </a:ext>
            </a:extLst>
          </p:cNvPr>
          <p:cNvSpPr txBox="1"/>
          <p:nvPr/>
        </p:nvSpPr>
        <p:spPr>
          <a:xfrm>
            <a:off x="589998" y="1184751"/>
            <a:ext cx="11252380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Ox, Oy, Oz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11.4).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446252A-C0A7-4609-83A9-AAA7D0813961}"/>
              </a:ext>
            </a:extLst>
          </p:cNvPr>
          <p:cNvSpPr txBox="1"/>
          <p:nvPr/>
        </p:nvSpPr>
        <p:spPr>
          <a:xfrm>
            <a:off x="510290" y="4440271"/>
            <a:ext cx="6115654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1C47E53A-1B90-46BB-9141-74634678E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00801" y="174171"/>
            <a:ext cx="1182986" cy="73493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F4572C4E-40A6-4393-9F31-CCC4A3AF6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30925" flipH="1" flipV="1">
            <a:off x="259534" y="5540475"/>
            <a:ext cx="1415195" cy="884497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D079F4E2-AE65-4F43-8132-2F706E6FD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6357">
            <a:off x="10928378" y="5836597"/>
            <a:ext cx="1307485" cy="8171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38C5BD5-21DE-4684-B034-C67D0ADE42B4}"/>
              </a:ext>
            </a:extLst>
          </p:cNvPr>
          <p:cNvSpPr txBox="1"/>
          <p:nvPr/>
        </p:nvSpPr>
        <p:spPr>
          <a:xfrm>
            <a:off x="5052803" y="272074"/>
            <a:ext cx="6174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2CB8414-B442-4A55-913B-6FA929E63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640" y="3526909"/>
            <a:ext cx="3592029" cy="28266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2595" y="-32984"/>
            <a:ext cx="12254595" cy="685865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506904" y="524437"/>
            <a:ext cx="7862033" cy="2278686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/>
              <p:cNvSpPr txBox="1"/>
              <p:nvPr/>
            </p:nvSpPr>
            <p:spPr>
              <a:xfrm>
                <a:off x="816347" y="608817"/>
                <a:ext cx="7552590" cy="208384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120°</a:t>
                </a:r>
                <a:r>
                  <a:rPr lang="vi-VN" sz="2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 = q = r ≈  0,</a:t>
                </a:r>
                <a:r>
                  <a:rPr lang="vi-VN" sz="28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82; </a:t>
                </a: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Q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uy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 = q = r = 1.</a:t>
                </a:r>
                <a:endParaRPr lang="en-US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47" y="608817"/>
                <a:ext cx="7552590" cy="2083840"/>
              </a:xfrm>
              <a:prstGeom prst="rect">
                <a:avLst/>
              </a:prstGeom>
              <a:blipFill>
                <a:blip r:embed="rId4"/>
                <a:stretch>
                  <a:fillRect l="-2663" b="-9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utoShape 12">
            <a:extLst>
              <a:ext uri="{FF2B5EF4-FFF2-40B4-BE49-F238E27FC236}">
                <a16:creationId xmlns="" xmlns:a16="http://schemas.microsoft.com/office/drawing/2014/main" id="{A39126A8-9A10-4D38-A071-32EBF30FB66C}"/>
              </a:ext>
            </a:extLst>
          </p:cNvPr>
          <p:cNvSpPr/>
          <p:nvPr/>
        </p:nvSpPr>
        <p:spPr>
          <a:xfrm>
            <a:off x="2306627" y="3035322"/>
            <a:ext cx="9578316" cy="2795892"/>
          </a:xfrm>
          <a:prstGeom prst="rect">
            <a:avLst/>
          </a:prstGeom>
          <a:solidFill>
            <a:srgbClr val="51604D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3E490BB-CA13-4A66-8383-70B803784893}"/>
              </a:ext>
            </a:extLst>
          </p:cNvPr>
          <p:cNvSpPr txBox="1"/>
          <p:nvPr/>
        </p:nvSpPr>
        <p:spPr>
          <a:xfrm>
            <a:off x="6302751" y="5386719"/>
            <a:ext cx="549924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6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88">
            <a:extLst>
              <a:ext uri="{FF2B5EF4-FFF2-40B4-BE49-F238E27FC236}">
                <a16:creationId xmlns="" xmlns:a16="http://schemas.microsoft.com/office/drawing/2014/main" id="{4D666641-ED61-45F8-A6A1-FEAC90FE2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70644" y="5693782"/>
            <a:ext cx="1058176" cy="10639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5821C4E-1E18-4269-8AA8-568C3299F958}"/>
              </a:ext>
            </a:extLst>
          </p:cNvPr>
          <p:cNvSpPr txBox="1"/>
          <p:nvPr/>
        </p:nvSpPr>
        <p:spPr>
          <a:xfrm>
            <a:off x="2517579" y="3048673"/>
            <a:ext cx="9078595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11.6).</a:t>
            </a:r>
          </a:p>
        </p:txBody>
      </p:sp>
      <p:pic>
        <p:nvPicPr>
          <p:cNvPr id="19" name="image36.png">
            <a:extLst>
              <a:ext uri="{FF2B5EF4-FFF2-40B4-BE49-F238E27FC236}">
                <a16:creationId xmlns="" xmlns:a16="http://schemas.microsoft.com/office/drawing/2014/main" id="{BB72F990-7E66-4DF5-A822-2EFF2BF1E51D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211154" y="4160368"/>
            <a:ext cx="2462377" cy="2344935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4D2420-C1DB-40C4-8C97-CE7303862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1004" y="524437"/>
            <a:ext cx="2804092" cy="2285688"/>
          </a:xfrm>
          <a:prstGeom prst="rect">
            <a:avLst/>
          </a:prstGeom>
        </p:spPr>
      </p:pic>
      <p:grpSp>
        <p:nvGrpSpPr>
          <p:cNvPr id="12" name="Group 19">
            <a:extLst>
              <a:ext uri="{FF2B5EF4-FFF2-40B4-BE49-F238E27FC236}">
                <a16:creationId xmlns="" xmlns:a16="http://schemas.microsoft.com/office/drawing/2014/main" id="{AF62B31D-B949-4D93-A621-9C12EFD30CB1}"/>
              </a:ext>
            </a:extLst>
          </p:cNvPr>
          <p:cNvGrpSpPr/>
          <p:nvPr/>
        </p:nvGrpSpPr>
        <p:grpSpPr>
          <a:xfrm rot="-1386098">
            <a:off x="6600723" y="5911666"/>
            <a:ext cx="1233122" cy="599382"/>
            <a:chOff x="0" y="0"/>
            <a:chExt cx="2887194" cy="1472263"/>
          </a:xfrm>
        </p:grpSpPr>
        <p:pic>
          <p:nvPicPr>
            <p:cNvPr id="13" name="Picture 20">
              <a:extLst>
                <a:ext uri="{FF2B5EF4-FFF2-40B4-BE49-F238E27FC236}">
                  <a16:creationId xmlns="" xmlns:a16="http://schemas.microsoft.com/office/drawing/2014/main" id="{39751F06-512C-4CDF-807B-CE5634EE9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4" name="Picture 21">
              <a:extLst>
                <a:ext uri="{FF2B5EF4-FFF2-40B4-BE49-F238E27FC236}">
                  <a16:creationId xmlns="" xmlns:a16="http://schemas.microsoft.com/office/drawing/2014/main" id="{A9B1CB27-F952-4DFD-97BC-FF2B9633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15" name="Picture 16">
            <a:extLst>
              <a:ext uri="{FF2B5EF4-FFF2-40B4-BE49-F238E27FC236}">
                <a16:creationId xmlns="" xmlns:a16="http://schemas.microsoft.com/office/drawing/2014/main" id="{F9236D59-8F57-4A6C-BB5A-C5CB30B43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63982">
            <a:off x="-46715" y="3030376"/>
            <a:ext cx="1107235" cy="6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151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1"/>
          <p:cNvSpPr txBox="1"/>
          <p:nvPr/>
        </p:nvSpPr>
        <p:spPr>
          <a:xfrm>
            <a:off x="3763994" y="5931316"/>
            <a:ext cx="2572107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endParaRPr lang="en-US" sz="2333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2">
            <a:extLst>
              <a:ext uri="{FF2B5EF4-FFF2-40B4-BE49-F238E27FC236}">
                <a16:creationId xmlns="" xmlns:a16="http://schemas.microsoft.com/office/drawing/2014/main" id="{72D4ED9E-760A-4012-B876-6E37BC6C4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292312">
            <a:off x="10901726" y="5848118"/>
            <a:ext cx="959993" cy="8411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8AB605A-32E2-474E-A701-DFEF07B68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119" y="227907"/>
            <a:ext cx="1020601" cy="100957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A8E9D1F-E66E-4912-94BA-6BC29703FF93}"/>
              </a:ext>
            </a:extLst>
          </p:cNvPr>
          <p:cNvGrpSpPr/>
          <p:nvPr/>
        </p:nvGrpSpPr>
        <p:grpSpPr>
          <a:xfrm>
            <a:off x="1996440" y="238107"/>
            <a:ext cx="8672851" cy="1109831"/>
            <a:chOff x="0" y="0"/>
            <a:chExt cx="5541791" cy="616844"/>
          </a:xfrm>
        </p:grpSpPr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25FA6F1C-4708-4C98-A883-D2814C522633}"/>
                </a:ext>
              </a:extLst>
            </p:cNvPr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676F4A6B-6588-47B1-9E41-A963380A1CE9}"/>
                </a:ext>
              </a:extLst>
            </p:cNvPr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FC5781DA-1C30-439C-BFBE-6527CC4DCA83}"/>
                </a:ext>
              </a:extLst>
            </p:cNvPr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C15BDC8-5B4D-4D85-AD2E-76B329D4FD19}"/>
              </a:ext>
            </a:extLst>
          </p:cNvPr>
          <p:cNvSpPr txBox="1"/>
          <p:nvPr/>
        </p:nvSpPr>
        <p:spPr>
          <a:xfrm>
            <a:off x="2396936" y="227907"/>
            <a:ext cx="8231135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C00000"/>
                </a:solidFill>
                <a:ea typeface="Times New Roman" panose="02020603050405020304" pitchFamily="18" charset="0"/>
              </a:rPr>
              <a:t>3. H</a:t>
            </a:r>
            <a:r>
              <a:rPr lang="en-US" sz="3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ÌNH CHIẾU TRỤC ĐO XIÊN GÓC CÂN</a:t>
            </a:r>
            <a:endParaRPr lang="en-US" sz="3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78DB726-A940-4C6B-B066-BEEF3AF68BE7}"/>
              </a:ext>
            </a:extLst>
          </p:cNvPr>
          <p:cNvSpPr txBox="1"/>
          <p:nvPr/>
        </p:nvSpPr>
        <p:spPr>
          <a:xfrm>
            <a:off x="606066" y="1562087"/>
            <a:ext cx="7180938" cy="4767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11.11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xOz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vi-VN" sz="2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xOy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yOz.</a:t>
            </a:r>
            <a:endParaRPr lang="vi-VN" sz="2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3" name="image48.png">
            <a:extLst>
              <a:ext uri="{FF2B5EF4-FFF2-40B4-BE49-F238E27FC236}">
                <a16:creationId xmlns="" xmlns:a16="http://schemas.microsoft.com/office/drawing/2014/main" id="{F402F7C3-8AA1-44DB-AE42-DBC82E108E07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995466" y="2318340"/>
            <a:ext cx="3792306" cy="3255146"/>
          </a:xfrm>
          <a:prstGeom prst="rect">
            <a:avLst/>
          </a:prstGeom>
          <a:ln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16164"/>
            <a:ext cx="12110529" cy="7379037"/>
            <a:chOff x="849304" y="-282903"/>
            <a:chExt cx="24221058" cy="1475807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849304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438680" y="-282903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04800" y="1163562"/>
            <a:ext cx="11582399" cy="5338373"/>
            <a:chOff x="-3810" y="0"/>
            <a:chExt cx="424289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2667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544519" y="2313934"/>
            <a:ext cx="7113395" cy="1618663"/>
            <a:chOff x="0" y="-247650"/>
            <a:chExt cx="14226789" cy="323732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47650"/>
              <a:ext cx="14226789" cy="1966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endParaRPr lang="en-US" sz="6000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194586"/>
              <a:ext cx="1422678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>
                <a:lnSpc>
                  <a:spcPts val="3066"/>
                </a:lnSpc>
              </a:pPr>
              <a:endParaRPr lang="en-US" sz="2666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AC5270D-B62C-4195-B1BE-4BCE3AE24BEC}"/>
              </a:ext>
            </a:extLst>
          </p:cNvPr>
          <p:cNvSpPr txBox="1"/>
          <p:nvPr/>
        </p:nvSpPr>
        <p:spPr>
          <a:xfrm>
            <a:off x="569413" y="1512830"/>
            <a:ext cx="8280516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P, 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P.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E64275BC-BBC7-9A82-B50E-238A3ACCE425}"/>
                  </a:ext>
                </a:extLst>
              </p:cNvPr>
              <p:cNvSpPr txBox="1"/>
              <p:nvPr/>
            </p:nvSpPr>
            <p:spPr>
              <a:xfrm>
                <a:off x="3754708" y="4331098"/>
                <a:ext cx="9564163" cy="570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90°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135 °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4275BC-BBC7-9A82-B50E-238A3ACCE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708" y="4331098"/>
                <a:ext cx="9564163" cy="570413"/>
              </a:xfrm>
              <a:prstGeom prst="rect">
                <a:avLst/>
              </a:prstGeom>
              <a:blipFill>
                <a:blip r:embed="rId4"/>
                <a:stretch>
                  <a:fillRect l="-1147" t="-3191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2">
            <a:extLst>
              <a:ext uri="{FF2B5EF4-FFF2-40B4-BE49-F238E27FC236}">
                <a16:creationId xmlns="" xmlns:a16="http://schemas.microsoft.com/office/drawing/2014/main" id="{C73A8C3A-1A60-4FEA-9090-68A04C2DB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8681" y="5201788"/>
            <a:ext cx="1205140" cy="1529145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350D025D-AD68-4CA0-BEC7-B64A4F293FEB}"/>
              </a:ext>
            </a:extLst>
          </p:cNvPr>
          <p:cNvSpPr/>
          <p:nvPr/>
        </p:nvSpPr>
        <p:spPr>
          <a:xfrm>
            <a:off x="3778498" y="356065"/>
            <a:ext cx="4645437" cy="1097768"/>
          </a:xfrm>
          <a:custGeom>
            <a:avLst/>
            <a:gdLst/>
            <a:ahLst/>
            <a:cxnLst/>
            <a:rect l="l" t="t" r="r" b="b"/>
            <a:pathLst>
              <a:path w="5480832" h="562234">
                <a:moveTo>
                  <a:pt x="5480832" y="562234"/>
                </a:moveTo>
                <a:lnTo>
                  <a:pt x="0" y="554614"/>
                </a:lnTo>
                <a:lnTo>
                  <a:pt x="0" y="202677"/>
                </a:lnTo>
                <a:lnTo>
                  <a:pt x="7620" y="20320"/>
                </a:lnTo>
                <a:lnTo>
                  <a:pt x="2751171" y="0"/>
                </a:lnTo>
                <a:lnTo>
                  <a:pt x="5459242" y="889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92AD179-5074-4AE5-8586-86CEA38660F6}"/>
              </a:ext>
            </a:extLst>
          </p:cNvPr>
          <p:cNvSpPr txBox="1"/>
          <p:nvPr/>
        </p:nvSpPr>
        <p:spPr>
          <a:xfrm>
            <a:off x="4835391" y="593962"/>
            <a:ext cx="6382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KẾT LUẬN</a:t>
            </a:r>
            <a:endParaRPr lang="en-US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41F8B0-F8F3-4C8C-888D-137B36294EDA}"/>
              </a:ext>
            </a:extLst>
          </p:cNvPr>
          <p:cNvSpPr txBox="1"/>
          <p:nvPr/>
        </p:nvSpPr>
        <p:spPr>
          <a:xfrm>
            <a:off x="3754708" y="5113991"/>
            <a:ext cx="628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= r = 1, q = 0.5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46.png">
            <a:extLst>
              <a:ext uri="{FF2B5EF4-FFF2-40B4-BE49-F238E27FC236}">
                <a16:creationId xmlns="" xmlns:a16="http://schemas.microsoft.com/office/drawing/2014/main" id="{3D142CE4-C9A2-4BD1-8750-01FF8B737845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942472" y="1441083"/>
            <a:ext cx="2580341" cy="2142011"/>
          </a:xfrm>
          <a:prstGeom prst="rect">
            <a:avLst/>
          </a:prstGeom>
          <a:ln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6543101-1A5D-4565-BF10-4AF1EC95C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781" y="3831030"/>
            <a:ext cx="2264609" cy="218606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712719" y="199108"/>
            <a:ext cx="7066823" cy="1249229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82283" y="1628875"/>
            <a:ext cx="983521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hình chiếu trục đo của một điểm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78990" y="364852"/>
            <a:ext cx="7196498" cy="703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36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VẼ HÌNH CHIẾU TRỤC ĐO</a:t>
            </a:r>
            <a:endParaRPr lang="en-US" sz="36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03520">
            <a:off x="10043652" y="213137"/>
            <a:ext cx="814693" cy="1117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4DC0162B-49E3-4D89-A84C-DA2603736358}"/>
                  </a:ext>
                </a:extLst>
              </p:cNvPr>
              <p:cNvSpPr txBox="1"/>
              <p:nvPr/>
            </p:nvSpPr>
            <p:spPr>
              <a:xfrm>
                <a:off x="832315" y="2418105"/>
                <a:ext cx="8476737" cy="195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A1,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A2</a:t>
                </a: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11.13a. </a:t>
                </a:r>
                <a:endParaRPr lang="vi-VN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C0162B-49E3-4D89-A84C-DA2603736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15" y="2418105"/>
                <a:ext cx="8476737" cy="1951496"/>
              </a:xfrm>
              <a:prstGeom prst="rect">
                <a:avLst/>
              </a:prstGeom>
              <a:blipFill>
                <a:blip r:embed="rId4"/>
                <a:stretch>
                  <a:fillRect l="-1295" r="-1439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E923B5B8-D6E8-49F1-A725-E158FBA5B8EE}"/>
                  </a:ext>
                </a:extLst>
              </p:cNvPr>
              <p:cNvSpPr txBox="1"/>
              <p:nvPr/>
            </p:nvSpPr>
            <p:spPr>
              <a:xfrm>
                <a:off x="2579018" y="4699268"/>
                <a:ext cx="9257704" cy="1955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𝑝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 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𝑟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11.13b.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23B5B8-D6E8-49F1-A725-E158FBA5B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018" y="4699268"/>
                <a:ext cx="9257704" cy="1955664"/>
              </a:xfrm>
              <a:prstGeom prst="rect">
                <a:avLst/>
              </a:prstGeom>
              <a:blipFill>
                <a:blip r:embed="rId5"/>
                <a:stretch>
                  <a:fillRect l="-1119" r="-1382"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AC80555-97F2-4B12-AF45-328E21A27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982" y="1778003"/>
            <a:ext cx="2296735" cy="29254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6F7308D-C873-4078-B54F-D93F84CCA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39" y="4619118"/>
            <a:ext cx="2282884" cy="211596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3CA7D4B0-47BF-4881-8B2B-F566098D7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6242" y="111098"/>
            <a:ext cx="1120270" cy="136826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12127" y="238781"/>
            <a:ext cx="1116774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4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7954" y="1457541"/>
            <a:ext cx="1811896" cy="649836"/>
            <a:chOff x="-137369" y="471338"/>
            <a:chExt cx="6858462" cy="2311400"/>
          </a:xfrm>
        </p:grpSpPr>
        <p:sp>
          <p:nvSpPr>
            <p:cNvPr id="8" name="Freeform 8"/>
            <p:cNvSpPr/>
            <p:nvPr/>
          </p:nvSpPr>
          <p:spPr>
            <a:xfrm>
              <a:off x="-137369" y="471338"/>
              <a:ext cx="6858462" cy="2311400"/>
            </a:xfrm>
            <a:custGeom>
              <a:avLst/>
              <a:gdLst/>
              <a:ahLst/>
              <a:cxnLst/>
              <a:rect l="l" t="t" r="r" b="b"/>
              <a:pathLst>
                <a:path w="6858462" h="2311400">
                  <a:moveTo>
                    <a:pt x="655366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553662" y="2311400"/>
                  </a:lnTo>
                  <a:cubicBezTo>
                    <a:pt x="6722572" y="2311400"/>
                    <a:pt x="6858462" y="2175510"/>
                    <a:pt x="6858462" y="2006600"/>
                  </a:cubicBezTo>
                  <a:lnTo>
                    <a:pt x="6858462" y="304800"/>
                  </a:lnTo>
                  <a:cubicBezTo>
                    <a:pt x="6858462" y="135890"/>
                    <a:pt x="6722572" y="0"/>
                    <a:pt x="6553662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506449" y="1602839"/>
            <a:ext cx="260953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vi-VN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  <a:endParaRPr lang="en-US" sz="2667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28686" y="1188576"/>
            <a:ext cx="7090060" cy="2190291"/>
            <a:chOff x="0" y="0"/>
            <a:chExt cx="5434922" cy="38997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4922" cy="3899771"/>
            </a:xfrm>
            <a:custGeom>
              <a:avLst/>
              <a:gdLst/>
              <a:ahLst/>
              <a:cxnLst/>
              <a:rect l="l" t="t" r="r" b="b"/>
              <a:pathLst>
                <a:path w="5434922" h="3899771">
                  <a:moveTo>
                    <a:pt x="513012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594971"/>
                  </a:lnTo>
                  <a:cubicBezTo>
                    <a:pt x="0" y="3763881"/>
                    <a:pt x="135890" y="3899771"/>
                    <a:pt x="304800" y="3899771"/>
                  </a:cubicBezTo>
                  <a:lnTo>
                    <a:pt x="5130122" y="3899771"/>
                  </a:lnTo>
                  <a:cubicBezTo>
                    <a:pt x="5299032" y="3899771"/>
                    <a:pt x="5434922" y="3763881"/>
                    <a:pt x="5434922" y="3594971"/>
                  </a:cubicBezTo>
                  <a:lnTo>
                    <a:pt x="5434922" y="304800"/>
                  </a:lnTo>
                  <a:cubicBezTo>
                    <a:pt x="5434922" y="135890"/>
                    <a:pt x="5299032" y="0"/>
                    <a:pt x="5130122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249126" y="4650336"/>
            <a:ext cx="2034583" cy="718145"/>
            <a:chOff x="0" y="0"/>
            <a:chExt cx="6924388" cy="2311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24387" cy="2311400"/>
            </a:xfrm>
            <a:custGeom>
              <a:avLst/>
              <a:gdLst/>
              <a:ahLst/>
              <a:cxnLst/>
              <a:rect l="l" t="t" r="r" b="b"/>
              <a:pathLst>
                <a:path w="6924387" h="2311400">
                  <a:moveTo>
                    <a:pt x="6619587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619587" y="2311400"/>
                  </a:lnTo>
                  <a:cubicBezTo>
                    <a:pt x="6788497" y="2311400"/>
                    <a:pt x="6924387" y="2175510"/>
                    <a:pt x="6924387" y="2006600"/>
                  </a:cubicBezTo>
                  <a:lnTo>
                    <a:pt x="6924387" y="304800"/>
                  </a:lnTo>
                  <a:cubicBezTo>
                    <a:pt x="6924387" y="135890"/>
                    <a:pt x="6788497" y="0"/>
                    <a:pt x="6619587" y="0"/>
                  </a:cubicBezTo>
                  <a:close/>
                </a:path>
              </a:pathLst>
            </a:custGeom>
            <a:solidFill>
              <a:srgbClr val="FEEAF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879850" y="1354615"/>
            <a:ext cx="6500733" cy="1772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Oxyz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70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3991148" y="3894582"/>
            <a:ext cx="6686025" cy="2687962"/>
            <a:chOff x="0" y="0"/>
            <a:chExt cx="5434922" cy="389977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34922" cy="3899771"/>
            </a:xfrm>
            <a:custGeom>
              <a:avLst/>
              <a:gdLst/>
              <a:ahLst/>
              <a:cxnLst/>
              <a:rect l="l" t="t" r="r" b="b"/>
              <a:pathLst>
                <a:path w="5434922" h="3899771">
                  <a:moveTo>
                    <a:pt x="513012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594971"/>
                  </a:lnTo>
                  <a:cubicBezTo>
                    <a:pt x="0" y="3763881"/>
                    <a:pt x="135890" y="3899771"/>
                    <a:pt x="304800" y="3899771"/>
                  </a:cubicBezTo>
                  <a:lnTo>
                    <a:pt x="5130122" y="3899771"/>
                  </a:lnTo>
                  <a:cubicBezTo>
                    <a:pt x="5299032" y="3899771"/>
                    <a:pt x="5434922" y="3763881"/>
                    <a:pt x="5434922" y="3594971"/>
                  </a:cubicBezTo>
                  <a:lnTo>
                    <a:pt x="5434922" y="304800"/>
                  </a:lnTo>
                  <a:cubicBezTo>
                    <a:pt x="5434922" y="135890"/>
                    <a:pt x="5299032" y="0"/>
                    <a:pt x="5130122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4225748" y="3975219"/>
            <a:ext cx="6212256" cy="305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70" dirty="0">
                <a:latin typeface="Arial" panose="020B0604020202020204" pitchFamily="34" charset="0"/>
                <a:cs typeface="Arial" panose="020B0604020202020204" pitchFamily="34" charset="0"/>
              </a:rPr>
              <a:t>chúng.</a:t>
            </a:r>
            <a:endParaRPr lang="en-US" sz="267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D9A678F-3C4D-459F-B321-243AB7C80E74}"/>
              </a:ext>
            </a:extLst>
          </p:cNvPr>
          <p:cNvSpPr txBox="1"/>
          <p:nvPr/>
        </p:nvSpPr>
        <p:spPr>
          <a:xfrm>
            <a:off x="8291380" y="4783705"/>
            <a:ext cx="6333892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vi-VN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  <a:endParaRPr lang="en-US" sz="2667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9D429D2-0234-454E-91A8-97DECF3183EF}"/>
              </a:ext>
            </a:extLst>
          </p:cNvPr>
          <p:cNvSpPr txBox="1"/>
          <p:nvPr/>
        </p:nvSpPr>
        <p:spPr>
          <a:xfrm>
            <a:off x="2759547" y="254935"/>
            <a:ext cx="8735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hình chiếu trục đo của vật thể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1" name="image47.png">
            <a:extLst>
              <a:ext uri="{FF2B5EF4-FFF2-40B4-BE49-F238E27FC236}">
                <a16:creationId xmlns="" xmlns:a16="http://schemas.microsoft.com/office/drawing/2014/main" id="{75F2C04C-8276-46D7-BF35-D8F3D76EFB1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83105" y="1429154"/>
            <a:ext cx="3114581" cy="2142168"/>
          </a:xfrm>
          <a:prstGeom prst="rect">
            <a:avLst/>
          </a:prstGeom>
          <a:ln/>
        </p:spPr>
      </p:pic>
      <p:pic>
        <p:nvPicPr>
          <p:cNvPr id="35" name="image49.png">
            <a:extLst>
              <a:ext uri="{FF2B5EF4-FFF2-40B4-BE49-F238E27FC236}">
                <a16:creationId xmlns="" xmlns:a16="http://schemas.microsoft.com/office/drawing/2014/main" id="{4E838760-57C9-43B2-96EE-9C7D6F008C3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41041" y="4301717"/>
            <a:ext cx="3449113" cy="2403224"/>
          </a:xfrm>
          <a:prstGeom prst="rect">
            <a:avLst/>
          </a:prstGeom>
          <a:ln/>
        </p:spPr>
      </p:pic>
      <p:sp>
        <p:nvSpPr>
          <p:cNvPr id="36" name="Arrow: Right 35">
            <a:extLst>
              <a:ext uri="{FF2B5EF4-FFF2-40B4-BE49-F238E27FC236}">
                <a16:creationId xmlns="" xmlns:a16="http://schemas.microsoft.com/office/drawing/2014/main" id="{9D8FC79C-68DF-4832-9480-FD7439F87656}"/>
              </a:ext>
            </a:extLst>
          </p:cNvPr>
          <p:cNvSpPr/>
          <p:nvPr/>
        </p:nvSpPr>
        <p:spPr>
          <a:xfrm flipH="1">
            <a:off x="3723819" y="6273464"/>
            <a:ext cx="674151" cy="53352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Arrow: Right 36">
            <a:extLst>
              <a:ext uri="{FF2B5EF4-FFF2-40B4-BE49-F238E27FC236}">
                <a16:creationId xmlns="" xmlns:a16="http://schemas.microsoft.com/office/drawing/2014/main" id="{D7A74E13-AEC6-4F55-89E2-073DDEA66E72}"/>
              </a:ext>
            </a:extLst>
          </p:cNvPr>
          <p:cNvSpPr/>
          <p:nvPr/>
        </p:nvSpPr>
        <p:spPr>
          <a:xfrm>
            <a:off x="8291380" y="2866989"/>
            <a:ext cx="654732" cy="533528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1" name="Picture 14">
            <a:extLst>
              <a:ext uri="{FF2B5EF4-FFF2-40B4-BE49-F238E27FC236}">
                <a16:creationId xmlns="" xmlns:a16="http://schemas.microsoft.com/office/drawing/2014/main" id="{658DC549-7244-48F7-863D-05B94FB9B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2887" y="2720999"/>
            <a:ext cx="1092311" cy="125422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="" xmlns:a16="http://schemas.microsoft.com/office/drawing/2014/main" id="{ECEAB71F-7FC5-451A-A570-A9199EFC1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75261">
            <a:off x="11077740" y="5971810"/>
            <a:ext cx="835182" cy="835182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="" xmlns:a16="http://schemas.microsoft.com/office/drawing/2014/main" id="{CA579F5F-49A8-4515-B802-D51C2BF2C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53370" y="112963"/>
            <a:ext cx="1141567" cy="96977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4" grpId="0"/>
      <p:bldP spid="28" grpId="0"/>
      <p:bldP spid="29" grpId="0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12127" y="238781"/>
            <a:ext cx="1116774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4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351007" y="4488381"/>
            <a:ext cx="1811896" cy="649836"/>
            <a:chOff x="-137369" y="471338"/>
            <a:chExt cx="6858462" cy="2311400"/>
          </a:xfrm>
        </p:grpSpPr>
        <p:sp>
          <p:nvSpPr>
            <p:cNvPr id="8" name="Freeform 8"/>
            <p:cNvSpPr/>
            <p:nvPr/>
          </p:nvSpPr>
          <p:spPr>
            <a:xfrm>
              <a:off x="-137369" y="471338"/>
              <a:ext cx="6858462" cy="2311400"/>
            </a:xfrm>
            <a:custGeom>
              <a:avLst/>
              <a:gdLst/>
              <a:ahLst/>
              <a:cxnLst/>
              <a:rect l="l" t="t" r="r" b="b"/>
              <a:pathLst>
                <a:path w="6858462" h="2311400">
                  <a:moveTo>
                    <a:pt x="655366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553662" y="2311400"/>
                  </a:lnTo>
                  <a:cubicBezTo>
                    <a:pt x="6722572" y="2311400"/>
                    <a:pt x="6858462" y="2175510"/>
                    <a:pt x="6858462" y="2006600"/>
                  </a:cubicBezTo>
                  <a:lnTo>
                    <a:pt x="6858462" y="304800"/>
                  </a:lnTo>
                  <a:cubicBezTo>
                    <a:pt x="6858462" y="135890"/>
                    <a:pt x="6722572" y="0"/>
                    <a:pt x="6553662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96408" y="4633762"/>
            <a:ext cx="260953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vi-VN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4</a:t>
            </a:r>
            <a:endParaRPr lang="en-US" sz="2667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221479" y="4114378"/>
            <a:ext cx="6410608" cy="1892525"/>
            <a:chOff x="0" y="0"/>
            <a:chExt cx="5434922" cy="38997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4922" cy="3899771"/>
            </a:xfrm>
            <a:custGeom>
              <a:avLst/>
              <a:gdLst/>
              <a:ahLst/>
              <a:cxnLst/>
              <a:rect l="l" t="t" r="r" b="b"/>
              <a:pathLst>
                <a:path w="5434922" h="3899771">
                  <a:moveTo>
                    <a:pt x="513012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594971"/>
                  </a:lnTo>
                  <a:cubicBezTo>
                    <a:pt x="0" y="3763881"/>
                    <a:pt x="135890" y="3899771"/>
                    <a:pt x="304800" y="3899771"/>
                  </a:cubicBezTo>
                  <a:lnTo>
                    <a:pt x="5130122" y="3899771"/>
                  </a:lnTo>
                  <a:cubicBezTo>
                    <a:pt x="5299032" y="3899771"/>
                    <a:pt x="5434922" y="3763881"/>
                    <a:pt x="5434922" y="3594971"/>
                  </a:cubicBezTo>
                  <a:lnTo>
                    <a:pt x="5434922" y="304800"/>
                  </a:lnTo>
                  <a:cubicBezTo>
                    <a:pt x="5434922" y="135890"/>
                    <a:pt x="5299032" y="0"/>
                    <a:pt x="5130122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4578107" y="4274688"/>
            <a:ext cx="5860277" cy="1212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125322" y="2794104"/>
            <a:ext cx="7225685" cy="540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20FB513-E5FD-4BF8-BBE2-72EE1AF50508}"/>
              </a:ext>
            </a:extLst>
          </p:cNvPr>
          <p:cNvGrpSpPr/>
          <p:nvPr/>
        </p:nvGrpSpPr>
        <p:grpSpPr>
          <a:xfrm>
            <a:off x="-2932316" y="1361964"/>
            <a:ext cx="7396975" cy="931362"/>
            <a:chOff x="-3919219" y="6810964"/>
            <a:chExt cx="11095462" cy="1397042"/>
          </a:xfrm>
        </p:grpSpPr>
        <p:grpSp>
          <p:nvGrpSpPr>
            <p:cNvPr id="13" name="Group 13"/>
            <p:cNvGrpSpPr/>
            <p:nvPr/>
          </p:nvGrpSpPr>
          <p:grpSpPr>
            <a:xfrm>
              <a:off x="366953" y="6810964"/>
              <a:ext cx="2620482" cy="984133"/>
              <a:chOff x="883205" y="-851442"/>
              <a:chExt cx="5861784" cy="163040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83205" y="-851442"/>
                <a:ext cx="5861784" cy="1630406"/>
              </a:xfrm>
              <a:custGeom>
                <a:avLst/>
                <a:gdLst/>
                <a:ahLst/>
                <a:cxnLst/>
                <a:rect l="l" t="t" r="r" b="b"/>
                <a:pathLst>
                  <a:path w="6924387" h="2311400">
                    <a:moveTo>
                      <a:pt x="6619587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6619587" y="2311400"/>
                    </a:lnTo>
                    <a:cubicBezTo>
                      <a:pt x="6788497" y="2311400"/>
                      <a:pt x="6924387" y="2175510"/>
                      <a:pt x="6924387" y="2006600"/>
                    </a:cubicBezTo>
                    <a:lnTo>
                      <a:pt x="6924387" y="304800"/>
                    </a:lnTo>
                    <a:cubicBezTo>
                      <a:pt x="6924387" y="135890"/>
                      <a:pt x="6788497" y="0"/>
                      <a:pt x="6619587" y="0"/>
                    </a:cubicBezTo>
                    <a:close/>
                  </a:path>
                </a:pathLst>
              </a:custGeom>
              <a:solidFill>
                <a:srgbClr val="FEEAFA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CC54BAA-8977-4B5D-BF45-4EDDCB7137AA}"/>
                </a:ext>
              </a:extLst>
            </p:cNvPr>
            <p:cNvSpPr txBox="1"/>
            <p:nvPr/>
          </p:nvSpPr>
          <p:spPr>
            <a:xfrm>
              <a:off x="-3919219" y="6992290"/>
              <a:ext cx="11095462" cy="1215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2667" b="1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3</a:t>
              </a:r>
            </a:p>
            <a:p>
              <a:pPr algn="ctr">
                <a:lnSpc>
                  <a:spcPts val="2800"/>
                </a:lnSpc>
              </a:pPr>
              <a:endParaRPr lang="en-US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B74F58E-6B46-40D5-9ABD-19D4A793C976}"/>
              </a:ext>
            </a:extLst>
          </p:cNvPr>
          <p:cNvGrpSpPr/>
          <p:nvPr/>
        </p:nvGrpSpPr>
        <p:grpSpPr>
          <a:xfrm>
            <a:off x="1503558" y="1069786"/>
            <a:ext cx="8934826" cy="1362334"/>
            <a:chOff x="2439625" y="6870989"/>
            <a:chExt cx="13402239" cy="1806736"/>
          </a:xfrm>
        </p:grpSpPr>
        <p:grpSp>
          <p:nvGrpSpPr>
            <p:cNvPr id="25" name="Group 19">
              <a:extLst>
                <a:ext uri="{FF2B5EF4-FFF2-40B4-BE49-F238E27FC236}">
                  <a16:creationId xmlns="" xmlns:a16="http://schemas.microsoft.com/office/drawing/2014/main" id="{E889C367-24B6-4B05-8653-0931E81608F1}"/>
                </a:ext>
              </a:extLst>
            </p:cNvPr>
            <p:cNvGrpSpPr/>
            <p:nvPr/>
          </p:nvGrpSpPr>
          <p:grpSpPr>
            <a:xfrm>
              <a:off x="2439625" y="6870989"/>
              <a:ext cx="8618058" cy="1806736"/>
              <a:chOff x="0" y="0"/>
              <a:chExt cx="10247380" cy="3048688"/>
            </a:xfrm>
          </p:grpSpPr>
          <p:sp>
            <p:nvSpPr>
              <p:cNvPr id="26" name="Freeform 20">
                <a:extLst>
                  <a:ext uri="{FF2B5EF4-FFF2-40B4-BE49-F238E27FC236}">
                    <a16:creationId xmlns="" xmlns:a16="http://schemas.microsoft.com/office/drawing/2014/main" id="{A8634B78-E2C0-47C1-8F93-1A9E5A339506}"/>
                  </a:ext>
                </a:extLst>
              </p:cNvPr>
              <p:cNvSpPr/>
              <p:nvPr/>
            </p:nvSpPr>
            <p:spPr>
              <a:xfrm>
                <a:off x="0" y="0"/>
                <a:ext cx="10247380" cy="3048688"/>
              </a:xfrm>
              <a:custGeom>
                <a:avLst/>
                <a:gdLst/>
                <a:ahLst/>
                <a:cxnLst/>
                <a:rect l="l" t="t" r="r" b="b"/>
                <a:pathLst>
                  <a:path w="5434922" h="3899771">
                    <a:moveTo>
                      <a:pt x="5130122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594971"/>
                    </a:lnTo>
                    <a:cubicBezTo>
                      <a:pt x="0" y="3763881"/>
                      <a:pt x="135890" y="3899771"/>
                      <a:pt x="304800" y="3899771"/>
                    </a:cubicBezTo>
                    <a:lnTo>
                      <a:pt x="5130122" y="3899771"/>
                    </a:lnTo>
                    <a:cubicBezTo>
                      <a:pt x="5299032" y="3899771"/>
                      <a:pt x="5434922" y="3763881"/>
                      <a:pt x="5434922" y="3594971"/>
                    </a:cubicBezTo>
                    <a:lnTo>
                      <a:pt x="5434922" y="304800"/>
                    </a:lnTo>
                    <a:cubicBezTo>
                      <a:pt x="5434922" y="135890"/>
                      <a:pt x="5299032" y="0"/>
                      <a:pt x="5130122" y="0"/>
                    </a:cubicBezTo>
                    <a:close/>
                  </a:path>
                </a:pathLst>
              </a:custGeom>
              <a:solidFill>
                <a:srgbClr val="FFFADB"/>
              </a:solidFill>
            </p:spPr>
          </p:sp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8EBF1F4B-4A32-47CC-8853-C35E378C7509}"/>
                </a:ext>
              </a:extLst>
            </p:cNvPr>
            <p:cNvSpPr txBox="1"/>
            <p:nvPr/>
          </p:nvSpPr>
          <p:spPr>
            <a:xfrm>
              <a:off x="2850694" y="7360695"/>
              <a:ext cx="12991170" cy="1066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image50.png">
            <a:extLst>
              <a:ext uri="{FF2B5EF4-FFF2-40B4-BE49-F238E27FC236}">
                <a16:creationId xmlns="" xmlns:a16="http://schemas.microsoft.com/office/drawing/2014/main" id="{4278D16A-B27A-43CE-97F3-63A18C5B42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91137" y="1186541"/>
            <a:ext cx="3888736" cy="2437204"/>
          </a:xfrm>
          <a:prstGeom prst="rect">
            <a:avLst/>
          </a:prstGeom>
          <a:ln/>
        </p:spPr>
      </p:pic>
      <p:pic>
        <p:nvPicPr>
          <p:cNvPr id="31" name="image53.png">
            <a:extLst>
              <a:ext uri="{FF2B5EF4-FFF2-40B4-BE49-F238E27FC236}">
                <a16:creationId xmlns="" xmlns:a16="http://schemas.microsoft.com/office/drawing/2014/main" id="{E8CE2FA0-7BEB-4BCA-B936-85B28A84312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1967" y="3973349"/>
            <a:ext cx="3732549" cy="2602493"/>
          </a:xfrm>
          <a:prstGeom prst="rect">
            <a:avLst/>
          </a:prstGeom>
          <a:ln/>
        </p:spPr>
      </p:pic>
      <p:sp>
        <p:nvSpPr>
          <p:cNvPr id="35" name="Arrow: Right 34">
            <a:extLst>
              <a:ext uri="{FF2B5EF4-FFF2-40B4-BE49-F238E27FC236}">
                <a16:creationId xmlns="" xmlns:a16="http://schemas.microsoft.com/office/drawing/2014/main" id="{A6058937-218E-47E1-A47F-7BEDDD96BEC9}"/>
              </a:ext>
            </a:extLst>
          </p:cNvPr>
          <p:cNvSpPr/>
          <p:nvPr/>
        </p:nvSpPr>
        <p:spPr>
          <a:xfrm>
            <a:off x="7067214" y="2137169"/>
            <a:ext cx="723923" cy="6642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Arrow: Right 35">
            <a:extLst>
              <a:ext uri="{FF2B5EF4-FFF2-40B4-BE49-F238E27FC236}">
                <a16:creationId xmlns="" xmlns:a16="http://schemas.microsoft.com/office/drawing/2014/main" id="{6E815376-65B2-41FE-8425-5AF6AE531A08}"/>
              </a:ext>
            </a:extLst>
          </p:cNvPr>
          <p:cNvSpPr/>
          <p:nvPr/>
        </p:nvSpPr>
        <p:spPr>
          <a:xfrm flipH="1">
            <a:off x="3904516" y="5647831"/>
            <a:ext cx="674151" cy="53352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8" name="Picture 5">
            <a:extLst>
              <a:ext uri="{FF2B5EF4-FFF2-40B4-BE49-F238E27FC236}">
                <a16:creationId xmlns="" xmlns:a16="http://schemas.microsoft.com/office/drawing/2014/main" id="{8D084CAB-0E2D-491B-A0DC-78E2A9400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4087" y="5647831"/>
            <a:ext cx="745946" cy="954118"/>
          </a:xfrm>
          <a:prstGeom prst="rect">
            <a:avLst/>
          </a:prstGeom>
        </p:spPr>
      </p:pic>
      <p:grpSp>
        <p:nvGrpSpPr>
          <p:cNvPr id="29" name="Group 13">
            <a:extLst>
              <a:ext uri="{FF2B5EF4-FFF2-40B4-BE49-F238E27FC236}">
                <a16:creationId xmlns="" xmlns:a16="http://schemas.microsoft.com/office/drawing/2014/main" id="{3AFFCEE5-519D-4210-8E53-38E31DF5D59B}"/>
              </a:ext>
            </a:extLst>
          </p:cNvPr>
          <p:cNvGrpSpPr/>
          <p:nvPr/>
        </p:nvGrpSpPr>
        <p:grpSpPr>
          <a:xfrm rot="19498192">
            <a:off x="6989547" y="-180517"/>
            <a:ext cx="874471" cy="1322210"/>
            <a:chOff x="0" y="0"/>
            <a:chExt cx="2234407" cy="3406373"/>
          </a:xfrm>
        </p:grpSpPr>
        <p:sp>
          <p:nvSpPr>
            <p:cNvPr id="37" name="AutoShape 14">
              <a:extLst>
                <a:ext uri="{FF2B5EF4-FFF2-40B4-BE49-F238E27FC236}">
                  <a16:creationId xmlns="" xmlns:a16="http://schemas.microsoft.com/office/drawing/2014/main" id="{7928473C-247E-407B-8A66-F3E933F9165A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38" name="Picture 15">
              <a:extLst>
                <a:ext uri="{FF2B5EF4-FFF2-40B4-BE49-F238E27FC236}">
                  <a16:creationId xmlns="" xmlns:a16="http://schemas.microsoft.com/office/drawing/2014/main" id="{E5786368-D88D-4736-B7B0-0C8B431D1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39" name="Picture 15">
            <a:extLst>
              <a:ext uri="{FF2B5EF4-FFF2-40B4-BE49-F238E27FC236}">
                <a16:creationId xmlns="" xmlns:a16="http://schemas.microsoft.com/office/drawing/2014/main" id="{E65E3065-EC71-4F07-A97B-3BCDD475A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7914">
            <a:off x="1782005" y="2555332"/>
            <a:ext cx="1098821" cy="11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315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26248" y="202721"/>
            <a:ext cx="4724400" cy="1045654"/>
            <a:chOff x="-3810" y="0"/>
            <a:chExt cx="5546872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16510"/>
              <a:ext cx="545416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74822" y="1295738"/>
            <a:ext cx="11338967" cy="5367766"/>
            <a:chOff x="-3810" y="0"/>
            <a:chExt cx="5546872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4903"/>
              <a:ext cx="5480832" cy="2031034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155806" y="345293"/>
            <a:ext cx="9977001" cy="71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4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4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9037">
            <a:off x="10826079" y="616887"/>
            <a:ext cx="1273671" cy="1927443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="" xmlns:a16="http://schemas.microsoft.com/office/drawing/2014/main" id="{21C20074-A86A-444D-A846-D37F73A6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502" y="1720050"/>
            <a:ext cx="972928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11.12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Cặp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57.png">
            <a:extLst>
              <a:ext uri="{FF2B5EF4-FFF2-40B4-BE49-F238E27FC236}">
                <a16:creationId xmlns="" xmlns:a16="http://schemas.microsoft.com/office/drawing/2014/main" id="{61CD69A9-E9AD-4F98-A551-9D6B47A1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18" y="4731949"/>
            <a:ext cx="59436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="" xmlns:a16="http://schemas.microsoft.com/office/drawing/2014/main" id="{3C2D8233-03BE-45AA-9577-A28AC29F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1737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115" y="132899"/>
            <a:ext cx="1162885" cy="1567615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CAAC93A1-F006-4A2B-9265-C2FA0A31AEDC}"/>
              </a:ext>
            </a:extLst>
          </p:cNvPr>
          <p:cNvGrpSpPr/>
          <p:nvPr/>
        </p:nvGrpSpPr>
        <p:grpSpPr>
          <a:xfrm>
            <a:off x="3944054" y="303971"/>
            <a:ext cx="4368801" cy="978546"/>
            <a:chOff x="-466770" y="-416122"/>
            <a:chExt cx="6265459" cy="119012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="" xmlns:a16="http://schemas.microsoft.com/office/drawing/2014/main" id="{0E112031-EC2C-4B65-8980-92A6E6AAEE94}"/>
                </a:ext>
              </a:extLst>
            </p:cNvPr>
            <p:cNvSpPr/>
            <p:nvPr/>
          </p:nvSpPr>
          <p:spPr>
            <a:xfrm>
              <a:off x="-466770" y="-416122"/>
              <a:ext cx="6265459" cy="1190124"/>
            </a:xfrm>
            <a:custGeom>
              <a:avLst/>
              <a:gdLst/>
              <a:ahLst/>
              <a:cxnLst/>
              <a:rect l="l" t="t" r="r" b="b"/>
              <a:pathLst>
                <a:path w="8244702" h="2311400">
                  <a:moveTo>
                    <a:pt x="793990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939902" y="2311400"/>
                  </a:lnTo>
                  <a:cubicBezTo>
                    <a:pt x="8108812" y="2311400"/>
                    <a:pt x="8244702" y="2175510"/>
                    <a:pt x="8244702" y="2006600"/>
                  </a:cubicBezTo>
                  <a:lnTo>
                    <a:pt x="8244702" y="304800"/>
                  </a:lnTo>
                  <a:cubicBezTo>
                    <a:pt x="8244702" y="135890"/>
                    <a:pt x="8108812" y="0"/>
                    <a:pt x="7939902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109DB41-1C23-4F83-89F1-A14AFDC29B0A}"/>
              </a:ext>
            </a:extLst>
          </p:cNvPr>
          <p:cNvSpPr txBox="1"/>
          <p:nvPr/>
        </p:nvSpPr>
        <p:spPr>
          <a:xfrm>
            <a:off x="5099784" y="470079"/>
            <a:ext cx="6579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84694F-D82C-4145-8FDB-A72E624531CB}"/>
              </a:ext>
            </a:extLst>
          </p:cNvPr>
          <p:cNvSpPr txBox="1"/>
          <p:nvPr/>
        </p:nvSpPr>
        <p:spPr>
          <a:xfrm>
            <a:off x="1132922" y="1603418"/>
            <a:ext cx="10624457" cy="3925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 </a:t>
            </a: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hình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 4, 5: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hình 1, 3, 6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 </a:t>
            </a: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5, 2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6, 3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6A2F8A67-313B-4241-8DCB-F0B1B0330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95401" y="316854"/>
            <a:ext cx="1783602" cy="1783602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77C456C1-8291-488E-957F-5E7590834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56249">
            <a:off x="10121942" y="5138053"/>
            <a:ext cx="1330521" cy="142301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50814CA9-05CB-494F-978F-50E4CC6F90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60849">
            <a:off x="347126" y="5619966"/>
            <a:ext cx="1087491" cy="106846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/>
          <p:nvPr/>
        </p:nvSpPr>
        <p:spPr>
          <a:xfrm>
            <a:off x="0" y="6246600"/>
            <a:ext cx="12208000" cy="63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Pentagon 22"/>
          <p:cNvSpPr/>
          <p:nvPr/>
        </p:nvSpPr>
        <p:spPr>
          <a:xfrm>
            <a:off x="1" y="7088"/>
            <a:ext cx="2679403" cy="815163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/>
              <a:t>Thực hành</a:t>
            </a:r>
            <a:endParaRPr lang="en-US" sz="2667" b="1" dirty="0"/>
          </a:p>
        </p:txBody>
      </p:sp>
      <p:sp>
        <p:nvSpPr>
          <p:cNvPr id="7" name="Snip and Round Single Corner Rectangle 6"/>
          <p:cNvSpPr/>
          <p:nvPr/>
        </p:nvSpPr>
        <p:spPr>
          <a:xfrm>
            <a:off x="717648" y="873664"/>
            <a:ext cx="11087630" cy="1899684"/>
          </a:xfrm>
          <a:prstGeom prst="snip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11.18)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11.19).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55" y="5343704"/>
            <a:ext cx="943957" cy="147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52.png">
            <a:extLst>
              <a:ext uri="{FF2B5EF4-FFF2-40B4-BE49-F238E27FC236}">
                <a16:creationId xmlns="" xmlns:a16="http://schemas.microsoft.com/office/drawing/2014/main" id="{E551FDBC-6596-45AD-AB60-1572945E1D7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19820" y="2932625"/>
            <a:ext cx="4649459" cy="3313975"/>
          </a:xfrm>
          <a:prstGeom prst="rect">
            <a:avLst/>
          </a:prstGeom>
          <a:solidFill>
            <a:schemeClr val="bg1"/>
          </a:solidFill>
          <a:ln/>
        </p:spPr>
      </p:pic>
      <p:pic>
        <p:nvPicPr>
          <p:cNvPr id="11" name="image63.png">
            <a:extLst>
              <a:ext uri="{FF2B5EF4-FFF2-40B4-BE49-F238E27FC236}">
                <a16:creationId xmlns="" xmlns:a16="http://schemas.microsoft.com/office/drawing/2014/main" id="{C1DE631E-4062-42A3-8944-876C954ED3E6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133707" y="2968736"/>
            <a:ext cx="2894330" cy="1900555"/>
          </a:xfrm>
          <a:prstGeom prst="rect">
            <a:avLst/>
          </a:prstGeom>
          <a:ln/>
        </p:spPr>
      </p:pic>
      <p:pic>
        <p:nvPicPr>
          <p:cNvPr id="12" name="image44.png">
            <a:extLst>
              <a:ext uri="{FF2B5EF4-FFF2-40B4-BE49-F238E27FC236}">
                <a16:creationId xmlns="" xmlns:a16="http://schemas.microsoft.com/office/drawing/2014/main" id="{A587CF32-0E15-44DA-B19E-541BA2C57C98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910948" y="4996691"/>
            <a:ext cx="2894330" cy="1822300"/>
          </a:xfrm>
          <a:prstGeom prst="rect">
            <a:avLst/>
          </a:prstGeom>
          <a:ln/>
        </p:spPr>
      </p:pic>
      <p:pic>
        <p:nvPicPr>
          <p:cNvPr id="9" name="Picture 55">
            <a:extLst>
              <a:ext uri="{FF2B5EF4-FFF2-40B4-BE49-F238E27FC236}">
                <a16:creationId xmlns="" xmlns:a16="http://schemas.microsoft.com/office/drawing/2014/main" id="{A82D99FC-782E-4D8B-B376-A10767A71A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64765" y="3724799"/>
            <a:ext cx="1918521" cy="1021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2354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549" y="2069049"/>
            <a:ext cx="5637026" cy="1772103"/>
            <a:chOff x="0" y="0"/>
            <a:chExt cx="7494806" cy="231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8549" y="4401793"/>
            <a:ext cx="5637026" cy="1566873"/>
            <a:chOff x="0" y="0"/>
            <a:chExt cx="7494806" cy="231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82339" y="2098020"/>
            <a:ext cx="5033554" cy="1726857"/>
            <a:chOff x="0" y="0"/>
            <a:chExt cx="7494806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98A39E0-C81E-424B-A37E-98DEA955E277}"/>
              </a:ext>
            </a:extLst>
          </p:cNvPr>
          <p:cNvGrpSpPr/>
          <p:nvPr/>
        </p:nvGrpSpPr>
        <p:grpSpPr>
          <a:xfrm>
            <a:off x="-108213" y="2612570"/>
            <a:ext cx="916220" cy="685299"/>
            <a:chOff x="478062" y="2869877"/>
            <a:chExt cx="1746506" cy="1000507"/>
          </a:xfrm>
        </p:grpSpPr>
        <p:grpSp>
          <p:nvGrpSpPr>
            <p:cNvPr id="8" name="Group 8"/>
            <p:cNvGrpSpPr/>
            <p:nvPr/>
          </p:nvGrpSpPr>
          <p:grpSpPr>
            <a:xfrm>
              <a:off x="765292" y="2869877"/>
              <a:ext cx="1172046" cy="1000507"/>
              <a:chOff x="-13079412" y="3932661"/>
              <a:chExt cx="2311400" cy="205740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3079412" y="3932661"/>
                <a:ext cx="2311400" cy="2057409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EEAFA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78062" y="3291281"/>
              <a:ext cx="1746506" cy="5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5680" y="2247328"/>
            <a:ext cx="6462765" cy="14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 dung của phương pháp 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chiếu trục đo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-36395" y="4401793"/>
            <a:ext cx="6694203" cy="1514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200"/>
              </a:spcAft>
            </a:pP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163640" y="2208029"/>
            <a:ext cx="4673629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chiếu trục đo 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xiên góc cân</a:t>
            </a:r>
            <a:endParaRPr lang="en-US" sz="3200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262971" y="267665"/>
            <a:ext cx="8224423" cy="1201233"/>
            <a:chOff x="-20627" y="-1128761"/>
            <a:chExt cx="4448658" cy="3022637"/>
          </a:xfrm>
        </p:grpSpPr>
        <p:sp>
          <p:nvSpPr>
            <p:cNvPr id="21" name="Freeform 21"/>
            <p:cNvSpPr/>
            <p:nvPr/>
          </p:nvSpPr>
          <p:spPr>
            <a:xfrm>
              <a:off x="-20627" y="-1128761"/>
              <a:ext cx="4448658" cy="3022637"/>
            </a:xfrm>
            <a:custGeom>
              <a:avLst/>
              <a:gdLst/>
              <a:ahLst/>
              <a:cxnLst/>
              <a:rect l="l" t="t" r="r" b="b"/>
              <a:pathLst>
                <a:path w="4432829" h="4987788">
                  <a:moveTo>
                    <a:pt x="412802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682988"/>
                  </a:lnTo>
                  <a:cubicBezTo>
                    <a:pt x="0" y="4851898"/>
                    <a:pt x="135890" y="4987788"/>
                    <a:pt x="304800" y="4987788"/>
                  </a:cubicBezTo>
                  <a:lnTo>
                    <a:pt x="4128029" y="4987788"/>
                  </a:lnTo>
                  <a:cubicBezTo>
                    <a:pt x="4296938" y="4987788"/>
                    <a:pt x="4432829" y="4851898"/>
                    <a:pt x="4432829" y="4682988"/>
                  </a:cubicBezTo>
                  <a:lnTo>
                    <a:pt x="4432829" y="304800"/>
                  </a:lnTo>
                  <a:cubicBezTo>
                    <a:pt x="4432829" y="135890"/>
                    <a:pt x="4296938" y="0"/>
                    <a:pt x="41280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642052" y="292043"/>
            <a:ext cx="7465210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400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15570CF-3036-40D9-9668-C62A3B34A196}"/>
              </a:ext>
            </a:extLst>
          </p:cNvPr>
          <p:cNvGrpSpPr/>
          <p:nvPr/>
        </p:nvGrpSpPr>
        <p:grpSpPr>
          <a:xfrm>
            <a:off x="6374657" y="2526397"/>
            <a:ext cx="1164337" cy="749347"/>
            <a:chOff x="10298045" y="-2935383"/>
            <a:chExt cx="1746506" cy="1124021"/>
          </a:xfrm>
        </p:grpSpPr>
        <p:sp>
          <p:nvSpPr>
            <p:cNvPr id="28" name="Freeform 9">
              <a:extLst>
                <a:ext uri="{FF2B5EF4-FFF2-40B4-BE49-F238E27FC236}">
                  <a16:creationId xmlns="" xmlns:a16="http://schemas.microsoft.com/office/drawing/2014/main" id="{0F569081-88E2-4291-AA4F-991B7AFAA8AB}"/>
                </a:ext>
              </a:extLst>
            </p:cNvPr>
            <p:cNvSpPr/>
            <p:nvPr/>
          </p:nvSpPr>
          <p:spPr>
            <a:xfrm>
              <a:off x="10585277" y="-2935383"/>
              <a:ext cx="1172046" cy="1124021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14">
              <a:extLst>
                <a:ext uri="{FF2B5EF4-FFF2-40B4-BE49-F238E27FC236}">
                  <a16:creationId xmlns="" xmlns:a16="http://schemas.microsoft.com/office/drawing/2014/main" id="{8C25C355-92D9-40DC-AC18-77A927815C8A}"/>
                </a:ext>
              </a:extLst>
            </p:cNvPr>
            <p:cNvSpPr txBox="1"/>
            <p:nvPr/>
          </p:nvSpPr>
          <p:spPr>
            <a:xfrm>
              <a:off x="10298045" y="-2581881"/>
              <a:ext cx="1746506" cy="579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D66E396-1327-4AF4-B939-569C90368900}"/>
              </a:ext>
            </a:extLst>
          </p:cNvPr>
          <p:cNvGrpSpPr/>
          <p:nvPr/>
        </p:nvGrpSpPr>
        <p:grpSpPr>
          <a:xfrm>
            <a:off x="-185153" y="4852328"/>
            <a:ext cx="1174423" cy="665802"/>
            <a:chOff x="6292805" y="-287431"/>
            <a:chExt cx="1746506" cy="965326"/>
          </a:xfrm>
        </p:grpSpPr>
        <p:grpSp>
          <p:nvGrpSpPr>
            <p:cNvPr id="30" name="Group 8">
              <a:extLst>
                <a:ext uri="{FF2B5EF4-FFF2-40B4-BE49-F238E27FC236}">
                  <a16:creationId xmlns="" xmlns:a16="http://schemas.microsoft.com/office/drawing/2014/main" id="{EB348E42-4DD6-4D03-AE91-57FBBC861345}"/>
                </a:ext>
              </a:extLst>
            </p:cNvPr>
            <p:cNvGrpSpPr/>
            <p:nvPr/>
          </p:nvGrpSpPr>
          <p:grpSpPr>
            <a:xfrm>
              <a:off x="6682842" y="-287431"/>
              <a:ext cx="1053910" cy="965326"/>
              <a:chOff x="-1409372" y="-2559923"/>
              <a:chExt cx="2078424" cy="1985064"/>
            </a:xfrm>
          </p:grpSpPr>
          <p:sp>
            <p:nvSpPr>
              <p:cNvPr id="32" name="Freeform 9">
                <a:extLst>
                  <a:ext uri="{FF2B5EF4-FFF2-40B4-BE49-F238E27FC236}">
                    <a16:creationId xmlns="" xmlns:a16="http://schemas.microsoft.com/office/drawing/2014/main" id="{211CE197-709C-478E-9D8A-7E54829DCDA8}"/>
                  </a:ext>
                </a:extLst>
              </p:cNvPr>
              <p:cNvSpPr/>
              <p:nvPr/>
            </p:nvSpPr>
            <p:spPr>
              <a:xfrm>
                <a:off x="-1409372" y="-2559923"/>
                <a:ext cx="2078424" cy="1985064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EEAFA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14">
              <a:extLst>
                <a:ext uri="{FF2B5EF4-FFF2-40B4-BE49-F238E27FC236}">
                  <a16:creationId xmlns="" xmlns:a16="http://schemas.microsoft.com/office/drawing/2014/main" id="{ECE895AB-DDE2-4E64-A8E2-CCC6A472EC72}"/>
                </a:ext>
              </a:extLst>
            </p:cNvPr>
            <p:cNvSpPr txBox="1"/>
            <p:nvPr/>
          </p:nvSpPr>
          <p:spPr>
            <a:xfrm>
              <a:off x="6292805" y="61397"/>
              <a:ext cx="1746506" cy="5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19">
            <a:extLst>
              <a:ext uri="{FF2B5EF4-FFF2-40B4-BE49-F238E27FC236}">
                <a16:creationId xmlns="" xmlns:a16="http://schemas.microsoft.com/office/drawing/2014/main" id="{FD6AC0EA-5E2C-4120-AB89-D3213045C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2429">
            <a:off x="9783058" y="195130"/>
            <a:ext cx="1420906" cy="1203895"/>
          </a:xfrm>
          <a:prstGeom prst="rect">
            <a:avLst/>
          </a:prstGeom>
        </p:spPr>
      </p:pic>
      <p:pic>
        <p:nvPicPr>
          <p:cNvPr id="34" name="Picture 20">
            <a:extLst>
              <a:ext uri="{FF2B5EF4-FFF2-40B4-BE49-F238E27FC236}">
                <a16:creationId xmlns="" xmlns:a16="http://schemas.microsoft.com/office/drawing/2014/main" id="{1D6D2EDB-2D1B-44A1-871C-16DD21934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988776">
            <a:off x="1961028" y="348315"/>
            <a:ext cx="966745" cy="13259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4980E57-80B8-4674-A02B-85B856CE987A}"/>
              </a:ext>
            </a:extLst>
          </p:cNvPr>
          <p:cNvGrpSpPr/>
          <p:nvPr/>
        </p:nvGrpSpPr>
        <p:grpSpPr>
          <a:xfrm>
            <a:off x="3793206" y="4249622"/>
            <a:ext cx="8122687" cy="1726857"/>
            <a:chOff x="3793206" y="4249622"/>
            <a:chExt cx="8122687" cy="1726857"/>
          </a:xfrm>
        </p:grpSpPr>
        <p:sp>
          <p:nvSpPr>
            <p:cNvPr id="36" name="Freeform 7">
              <a:extLst>
                <a:ext uri="{FF2B5EF4-FFF2-40B4-BE49-F238E27FC236}">
                  <a16:creationId xmlns="" xmlns:a16="http://schemas.microsoft.com/office/drawing/2014/main" id="{DD43A22E-1B91-43CC-8BBF-AFBC973BA0F6}"/>
                </a:ext>
              </a:extLst>
            </p:cNvPr>
            <p:cNvSpPr/>
            <p:nvPr/>
          </p:nvSpPr>
          <p:spPr>
            <a:xfrm>
              <a:off x="6882339" y="4249622"/>
              <a:ext cx="5033554" cy="1726857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  <p:txBody>
            <a:bodyPr/>
            <a:lstStyle/>
            <a:p>
              <a:r>
                <a:rPr lang="vi-VN" dirty="0"/>
                <a:t>             </a:t>
              </a:r>
              <a:endParaRPr lang="en-US" dirty="0"/>
            </a:p>
          </p:txBody>
        </p:sp>
        <p:sp>
          <p:nvSpPr>
            <p:cNvPr id="37" name="Freeform 9">
              <a:extLst>
                <a:ext uri="{FF2B5EF4-FFF2-40B4-BE49-F238E27FC236}">
                  <a16:creationId xmlns="" xmlns:a16="http://schemas.microsoft.com/office/drawing/2014/main" id="{6CA1CAF8-65F0-42F8-A8F5-16A6F89DA732}"/>
                </a:ext>
              </a:extLst>
            </p:cNvPr>
            <p:cNvSpPr/>
            <p:nvPr/>
          </p:nvSpPr>
          <p:spPr>
            <a:xfrm>
              <a:off x="6566145" y="4710354"/>
              <a:ext cx="706876" cy="66062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pPr algn="ctr">
                <a:lnSpc>
                  <a:spcPts val="2800"/>
                </a:lnSpc>
              </a:pP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AD6C37BE-3302-4CA7-BF21-CE72985B9CA1}"/>
                </a:ext>
              </a:extLst>
            </p:cNvPr>
            <p:cNvSpPr txBox="1"/>
            <p:nvPr/>
          </p:nvSpPr>
          <p:spPr>
            <a:xfrm>
              <a:off x="3793206" y="4879101"/>
              <a:ext cx="6252754" cy="478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CC661C4-BCBF-4B0F-8688-AF85250184B9}"/>
              </a:ext>
            </a:extLst>
          </p:cNvPr>
          <p:cNvSpPr txBox="1"/>
          <p:nvPr/>
        </p:nvSpPr>
        <p:spPr>
          <a:xfrm>
            <a:off x="6376254" y="4631220"/>
            <a:ext cx="62484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Vẽ hình chiếu trục đo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3004"/>
          <a:stretch>
            <a:fillRect/>
          </a:stretch>
        </p:blipFill>
        <p:spPr>
          <a:xfrm flipH="1">
            <a:off x="7427350" y="2462636"/>
            <a:ext cx="4803124" cy="43699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56379" y="3539268"/>
            <a:ext cx="4512191" cy="527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"/>
              </a:lnSpc>
            </a:pPr>
            <a:endParaRPr lang="en-US" sz="323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900FF7BE-43DE-4C92-B81A-60B14F962B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86975"/>
          <a:stretch>
            <a:fillRect/>
          </a:stretch>
        </p:blipFill>
        <p:spPr>
          <a:xfrm>
            <a:off x="0" y="150388"/>
            <a:ext cx="12192000" cy="158789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544E21A5-BA53-46F9-AB52-BC4E5636B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6401" y="1346200"/>
            <a:ext cx="6994405" cy="45827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C416D3-4EBA-4AAD-8E19-D3EC7AB61DEA}"/>
              </a:ext>
            </a:extLst>
          </p:cNvPr>
          <p:cNvSpPr txBox="1"/>
          <p:nvPr/>
        </p:nvSpPr>
        <p:spPr>
          <a:xfrm>
            <a:off x="1000731" y="1900625"/>
            <a:ext cx="609600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32"/>
              </a:lnSpc>
              <a:spcBef>
                <a:spcPct val="0"/>
              </a:spcBef>
            </a:pPr>
            <a:r>
              <a:rPr lang="vi-VN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F42391E-D447-4F07-9EAF-5565D3614BB6}"/>
              </a:ext>
            </a:extLst>
          </p:cNvPr>
          <p:cNvSpPr txBox="1"/>
          <p:nvPr/>
        </p:nvSpPr>
        <p:spPr>
          <a:xfrm>
            <a:off x="932200" y="2995422"/>
            <a:ext cx="611632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19">
            <a:extLst>
              <a:ext uri="{FF2B5EF4-FFF2-40B4-BE49-F238E27FC236}">
                <a16:creationId xmlns="" xmlns:a16="http://schemas.microsoft.com/office/drawing/2014/main" id="{C4DC4E50-C771-4035-A0FA-5A368A49E3B8}"/>
              </a:ext>
            </a:extLst>
          </p:cNvPr>
          <p:cNvGrpSpPr/>
          <p:nvPr/>
        </p:nvGrpSpPr>
        <p:grpSpPr>
          <a:xfrm rot="-1386098">
            <a:off x="8340862" y="301705"/>
            <a:ext cx="1586174" cy="869790"/>
            <a:chOff x="0" y="0"/>
            <a:chExt cx="2887194" cy="1472263"/>
          </a:xfrm>
        </p:grpSpPr>
        <p:pic>
          <p:nvPicPr>
            <p:cNvPr id="12" name="Picture 20">
              <a:extLst>
                <a:ext uri="{FF2B5EF4-FFF2-40B4-BE49-F238E27FC236}">
                  <a16:creationId xmlns="" xmlns:a16="http://schemas.microsoft.com/office/drawing/2014/main" id="{16AAD185-6660-4926-BE6F-2F11BAF1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4" name="Picture 21">
              <a:extLst>
                <a:ext uri="{FF2B5EF4-FFF2-40B4-BE49-F238E27FC236}">
                  <a16:creationId xmlns="" xmlns:a16="http://schemas.microsoft.com/office/drawing/2014/main" id="{F9F8FEDE-CD6E-4D20-BDFC-8D6AE8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16" name="Picture 16">
            <a:extLst>
              <a:ext uri="{FF2B5EF4-FFF2-40B4-BE49-F238E27FC236}">
                <a16:creationId xmlns="" xmlns:a16="http://schemas.microsoft.com/office/drawing/2014/main" id="{7852CCC8-0526-4A7C-850F-A5CDE207F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63982">
            <a:off x="6652112" y="5352316"/>
            <a:ext cx="1489707" cy="88843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2E489D1E-77D1-4BEF-8084-924F34B1DE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699" y="5324606"/>
            <a:ext cx="1500064" cy="154790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26"/>
          <p:cNvSpPr/>
          <p:nvPr/>
        </p:nvSpPr>
        <p:spPr>
          <a:xfrm>
            <a:off x="311012" y="378520"/>
            <a:ext cx="8494902" cy="1586584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Ví dụ: </a:t>
            </a:r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Vẽ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3200" dirty="0">
              <a:solidFill>
                <a:srgbClr val="C00000"/>
              </a:solidFill>
              <a:latin typeface="Arial" panose="020B0604020202020204" pitchFamily="34" charset="0"/>
              <a:ea typeface="Encode Sans Semi Condensed"/>
              <a:cs typeface="Arial" panose="020B0604020202020204" pitchFamily="34" charset="0"/>
              <a:sym typeface="Encode Sans Semi Condensed"/>
            </a:endParaRPr>
          </a:p>
        </p:txBody>
      </p:sp>
      <p:sp>
        <p:nvSpPr>
          <p:cNvPr id="1698" name="Google Shape;1698;p26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lt1"/>
                </a:solidFill>
              </a:rPr>
              <a:pPr/>
              <a:t>21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1700" name="Google Shape;1700;p26"/>
          <p:cNvGrpSpPr/>
          <p:nvPr/>
        </p:nvGrpSpPr>
        <p:grpSpPr>
          <a:xfrm>
            <a:off x="58725" y="1632639"/>
            <a:ext cx="264475" cy="303724"/>
            <a:chOff x="3474634" y="2563948"/>
            <a:chExt cx="137891" cy="158377"/>
          </a:xfrm>
        </p:grpSpPr>
        <p:sp>
          <p:nvSpPr>
            <p:cNvPr id="1701" name="Google Shape;1701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4" name="Google Shape;1714;p26"/>
          <p:cNvGrpSpPr/>
          <p:nvPr/>
        </p:nvGrpSpPr>
        <p:grpSpPr>
          <a:xfrm>
            <a:off x="499462" y="6253196"/>
            <a:ext cx="264475" cy="303724"/>
            <a:chOff x="3474634" y="2563948"/>
            <a:chExt cx="137891" cy="158377"/>
          </a:xfrm>
        </p:grpSpPr>
        <p:sp>
          <p:nvSpPr>
            <p:cNvPr id="1715" name="Google Shape;1715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11024313" y="1339703"/>
            <a:ext cx="264475" cy="303724"/>
            <a:chOff x="3474634" y="2563948"/>
            <a:chExt cx="137891" cy="158377"/>
          </a:xfrm>
        </p:grpSpPr>
        <p:sp>
          <p:nvSpPr>
            <p:cNvPr id="1729" name="Google Shape;1729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38F5057-ED26-4D5F-A3C9-302E900CF433}"/>
              </a:ext>
            </a:extLst>
          </p:cNvPr>
          <p:cNvSpPr txBox="1"/>
          <p:nvPr/>
        </p:nvSpPr>
        <p:spPr>
          <a:xfrm>
            <a:off x="643436" y="2359282"/>
            <a:ext cx="816356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O’X’Z’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image40.png">
            <a:extLst>
              <a:ext uri="{FF2B5EF4-FFF2-40B4-BE49-F238E27FC236}">
                <a16:creationId xmlns="" xmlns:a16="http://schemas.microsoft.com/office/drawing/2014/main" id="{08C755B8-1E90-4370-BECA-E44E54CCA5A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046122" y="2165783"/>
            <a:ext cx="2851964" cy="2151676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3AFEF8D-BAAD-466F-98B8-C20289D01074}"/>
                  </a:ext>
                </a:extLst>
              </p:cNvPr>
              <p:cNvSpPr txBox="1"/>
              <p:nvPr/>
            </p:nvSpPr>
            <p:spPr>
              <a:xfrm>
                <a:off x="276793" y="4434905"/>
                <a:ext cx="7461389" cy="195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2.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Dung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phòng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sở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song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sót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thể.</a:t>
                </a:r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AFEF8D-BAAD-466F-98B8-C20289D01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93" y="4434905"/>
                <a:ext cx="7461389" cy="1951496"/>
              </a:xfrm>
              <a:prstGeom prst="rect">
                <a:avLst/>
              </a:prstGeom>
              <a:blipFill>
                <a:blip r:embed="rId4"/>
                <a:stretch>
                  <a:fillRect l="-1389" r="-1716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41.png">
            <a:extLst>
              <a:ext uri="{FF2B5EF4-FFF2-40B4-BE49-F238E27FC236}">
                <a16:creationId xmlns="" xmlns:a16="http://schemas.microsoft.com/office/drawing/2014/main" id="{2EF82033-B28F-49E9-9277-873D576E6F0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457475" y="4480540"/>
            <a:ext cx="2851964" cy="2151676"/>
          </a:xfrm>
          <a:prstGeom prst="rect">
            <a:avLst/>
          </a:prstGeom>
          <a:ln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6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lt1"/>
                </a:solidFill>
              </a:rPr>
              <a:pPr/>
              <a:t>22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1700" name="Google Shape;1700;p26"/>
          <p:cNvGrpSpPr/>
          <p:nvPr/>
        </p:nvGrpSpPr>
        <p:grpSpPr>
          <a:xfrm>
            <a:off x="58725" y="1632639"/>
            <a:ext cx="264475" cy="303724"/>
            <a:chOff x="3474634" y="2563948"/>
            <a:chExt cx="137891" cy="158377"/>
          </a:xfrm>
        </p:grpSpPr>
        <p:sp>
          <p:nvSpPr>
            <p:cNvPr id="1701" name="Google Shape;1701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4" name="Google Shape;1714;p26"/>
          <p:cNvGrpSpPr/>
          <p:nvPr/>
        </p:nvGrpSpPr>
        <p:grpSpPr>
          <a:xfrm>
            <a:off x="499462" y="6253196"/>
            <a:ext cx="264475" cy="303724"/>
            <a:chOff x="3474634" y="2563948"/>
            <a:chExt cx="137891" cy="158377"/>
          </a:xfrm>
        </p:grpSpPr>
        <p:sp>
          <p:nvSpPr>
            <p:cNvPr id="1715" name="Google Shape;1715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11024313" y="1339703"/>
            <a:ext cx="264475" cy="303724"/>
            <a:chOff x="3474634" y="2563948"/>
            <a:chExt cx="137891" cy="158377"/>
          </a:xfrm>
        </p:grpSpPr>
        <p:sp>
          <p:nvSpPr>
            <p:cNvPr id="1729" name="Google Shape;1729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38F5057-ED26-4D5F-A3C9-302E900CF433}"/>
              </a:ext>
            </a:extLst>
          </p:cNvPr>
          <p:cNvSpPr txBox="1"/>
          <p:nvPr/>
        </p:nvSpPr>
        <p:spPr>
          <a:xfrm>
            <a:off x="735518" y="754229"/>
            <a:ext cx="8247861" cy="2674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khuất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9" name="image45.png">
            <a:extLst>
              <a:ext uri="{FF2B5EF4-FFF2-40B4-BE49-F238E27FC236}">
                <a16:creationId xmlns="" xmlns:a16="http://schemas.microsoft.com/office/drawing/2014/main" id="{A8C21366-1D84-408A-AE53-37092367B46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72239" y="3037114"/>
            <a:ext cx="3376362" cy="3267583"/>
          </a:xfrm>
          <a:prstGeom prst="rect">
            <a:avLst/>
          </a:prstGeom>
          <a:ln/>
        </p:spPr>
      </p:pic>
      <p:grpSp>
        <p:nvGrpSpPr>
          <p:cNvPr id="28" name="Group 19">
            <a:extLst>
              <a:ext uri="{FF2B5EF4-FFF2-40B4-BE49-F238E27FC236}">
                <a16:creationId xmlns="" xmlns:a16="http://schemas.microsoft.com/office/drawing/2014/main" id="{536B981C-F2DB-45A7-B66F-65B26A7D1FF8}"/>
              </a:ext>
            </a:extLst>
          </p:cNvPr>
          <p:cNvGrpSpPr/>
          <p:nvPr/>
        </p:nvGrpSpPr>
        <p:grpSpPr>
          <a:xfrm rot="2941440">
            <a:off x="730848" y="5580181"/>
            <a:ext cx="1234095" cy="617096"/>
            <a:chOff x="0" y="0"/>
            <a:chExt cx="2887194" cy="1472263"/>
          </a:xfrm>
        </p:grpSpPr>
        <p:pic>
          <p:nvPicPr>
            <p:cNvPr id="30" name="Picture 20">
              <a:extLst>
                <a:ext uri="{FF2B5EF4-FFF2-40B4-BE49-F238E27FC236}">
                  <a16:creationId xmlns="" xmlns:a16="http://schemas.microsoft.com/office/drawing/2014/main" id="{2E2BBA79-C739-48FC-AD8D-7C8734D2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31" name="Picture 21">
              <a:extLst>
                <a:ext uri="{FF2B5EF4-FFF2-40B4-BE49-F238E27FC236}">
                  <a16:creationId xmlns="" xmlns:a16="http://schemas.microsoft.com/office/drawing/2014/main" id="{2B638418-6123-4D32-BCA9-2D642C42C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32" name="Picture 7">
            <a:extLst>
              <a:ext uri="{FF2B5EF4-FFF2-40B4-BE49-F238E27FC236}">
                <a16:creationId xmlns="" xmlns:a16="http://schemas.microsoft.com/office/drawing/2014/main" id="{9579C0E0-1300-4493-BF92-F3B5048DBE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8179" y="3222171"/>
            <a:ext cx="1039315" cy="14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887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1" y="-2310"/>
            <a:ext cx="12192001" cy="685443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92216" y="2497347"/>
            <a:ext cx="2310230" cy="315741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606031" y="2658489"/>
            <a:ext cx="2569003" cy="315741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2658538" y="2417802"/>
            <a:ext cx="446849" cy="472629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5216622" y="2990047"/>
            <a:ext cx="2310230" cy="3157411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4800819" y="3121165"/>
            <a:ext cx="2569003" cy="315741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6800089" y="2768314"/>
            <a:ext cx="672187" cy="710967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8845904" y="3438904"/>
            <a:ext cx="3142849" cy="2598463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8574011" y="3569320"/>
            <a:ext cx="3277403" cy="2644243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0918796" y="3173609"/>
            <a:ext cx="624952" cy="661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4271" y="199218"/>
            <a:ext cx="2310230" cy="23400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412883" y="830981"/>
            <a:ext cx="845935" cy="124402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64631" y="1121921"/>
            <a:ext cx="8985798" cy="71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0"/>
              </a:lnSpc>
            </a:pPr>
            <a:r>
              <a:rPr lang="vi-VN" sz="4400" b="1" spc="76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400" b="1" spc="76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5137" y="3266973"/>
            <a:ext cx="1962540" cy="177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lại kiến thức đã học ở bài 11</a:t>
            </a:r>
            <a:endParaRPr lang="en-US" sz="2667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49784" y="3569320"/>
            <a:ext cx="2214468" cy="1770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các bài tập được giao</a:t>
            </a:r>
            <a:endParaRPr lang="en-US" sz="2667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487782" y="3977052"/>
            <a:ext cx="3468047" cy="1770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667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667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2667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fr-FR" sz="2667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667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12: Hình chiếu phối cảnh</a:t>
            </a:r>
            <a:endParaRPr lang="en-US" sz="2000" b="1" i="1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0114" y="5956290"/>
            <a:ext cx="984763" cy="3222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96650" y="5463908"/>
            <a:ext cx="492381" cy="4923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787395" y="5048633"/>
            <a:ext cx="694283" cy="6942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00000">
            <a:off x="1140800" y="320019"/>
            <a:ext cx="368154" cy="10828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498755">
            <a:off x="7733295" y="4102290"/>
            <a:ext cx="1002521" cy="5778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802781" y="3512170"/>
            <a:ext cx="409071" cy="56388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416115" y="3970034"/>
            <a:ext cx="415803" cy="42116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79499" y="994882"/>
            <a:ext cx="10033001" cy="5099235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7761" y="2249606"/>
            <a:ext cx="8429683" cy="2358787"/>
            <a:chOff x="-962684" y="-546073"/>
            <a:chExt cx="16859367" cy="4717573"/>
          </a:xfrm>
        </p:grpSpPr>
        <p:sp>
          <p:nvSpPr>
            <p:cNvPr id="10" name="TextBox 10"/>
            <p:cNvSpPr txBox="1"/>
            <p:nvPr/>
          </p:nvSpPr>
          <p:spPr>
            <a:xfrm>
              <a:off x="-962684" y="-546073"/>
              <a:ext cx="16859367" cy="47175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rgbClr val="D6583C"/>
                  </a:solidFill>
                </a:rPr>
                <a:t>HẸN GẶP LẠI CÁC EM TRONG TIẾT HỌC SAU!</a:t>
              </a:r>
              <a:endParaRPr lang="en-US" sz="5400" b="1" dirty="0">
                <a:solidFill>
                  <a:srgbClr val="D6583C"/>
                </a:solidFill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402030"/>
              <a:ext cx="14226791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6"/>
                </a:lnSpc>
              </a:pPr>
              <a:endParaRPr lang="en-US" sz="2666" dirty="0">
                <a:solidFill>
                  <a:srgbClr val="404040"/>
                </a:solidFill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61383">
            <a:off x="372449" y="162713"/>
            <a:ext cx="1809077" cy="21867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5474">
            <a:off x="10318356" y="391137"/>
            <a:ext cx="1353763" cy="16364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9715">
            <a:off x="356102" y="5009449"/>
            <a:ext cx="1500914" cy="165431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0014" y="398969"/>
            <a:ext cx="11811972" cy="1204395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90014" y="530471"/>
            <a:ext cx="11811972" cy="703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36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NỘI DUNG PHƯƠNG PHÁP HÌNH CHIỀU TRỤC ĐO</a:t>
            </a:r>
            <a:endParaRPr lang="en-US" sz="36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4331">
            <a:off x="11235943" y="5641905"/>
            <a:ext cx="729089" cy="11440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E8F3EC7-6FFE-421B-BADD-282A3402A4B6}"/>
              </a:ext>
            </a:extLst>
          </p:cNvPr>
          <p:cNvSpPr txBox="1"/>
          <p:nvPr/>
        </p:nvSpPr>
        <p:spPr>
          <a:xfrm>
            <a:off x="1518723" y="1716746"/>
            <a:ext cx="11275434" cy="157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400"/>
              </a:spcAft>
            </a:pP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các yêu cầu:</a:t>
            </a:r>
          </a:p>
          <a:p>
            <a:pPr>
              <a:lnSpc>
                <a:spcPct val="150000"/>
              </a:lnSpc>
              <a:spcAft>
                <a:spcPts val="1400"/>
              </a:spcAft>
            </a:pPr>
            <a:endParaRPr lang="vi-VN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4B6C60-C42D-49BA-B1B3-A511C4EF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90" y="2728071"/>
            <a:ext cx="5628898" cy="26448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7138FC0-558E-460B-BA99-7FCEECD9F607}"/>
              </a:ext>
            </a:extLst>
          </p:cNvPr>
          <p:cNvSpPr txBox="1"/>
          <p:nvPr/>
        </p:nvSpPr>
        <p:spPr>
          <a:xfrm>
            <a:off x="591512" y="2881145"/>
            <a:ext cx="4808671" cy="14784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4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</a:t>
            </a: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hình.</a:t>
            </a:r>
            <a:endParaRPr lang="vi-VN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22369E-0775-4586-A098-47EE671FCF21}"/>
              </a:ext>
            </a:extLst>
          </p:cNvPr>
          <p:cNvSpPr txBox="1"/>
          <p:nvPr/>
        </p:nvSpPr>
        <p:spPr>
          <a:xfrm>
            <a:off x="855273" y="5372882"/>
            <a:ext cx="6774180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9CD81921-5EE7-4B9E-9641-D8DE3A255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3927">
            <a:off x="2768698" y="4543490"/>
            <a:ext cx="841321" cy="95715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>
            <a:extLst>
              <a:ext uri="{FF2B5EF4-FFF2-40B4-BE49-F238E27FC236}">
                <a16:creationId xmlns="" xmlns:a16="http://schemas.microsoft.com/office/drawing/2014/main" id="{9BB99D9B-2E81-4E68-80C4-723EB36D29AB}"/>
              </a:ext>
            </a:extLst>
          </p:cNvPr>
          <p:cNvGrpSpPr/>
          <p:nvPr/>
        </p:nvGrpSpPr>
        <p:grpSpPr>
          <a:xfrm>
            <a:off x="2019412" y="247966"/>
            <a:ext cx="9866422" cy="2264279"/>
            <a:chOff x="0" y="0"/>
            <a:chExt cx="7494806" cy="2311400"/>
          </a:xfrm>
        </p:grpSpPr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59A54763-ABF3-41EE-9BB5-28EB7216C536}"/>
                </a:ext>
              </a:extLst>
            </p:cNvPr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0A8F976-67D3-4879-8A9C-3C89A5E6BAD2}"/>
              </a:ext>
            </a:extLst>
          </p:cNvPr>
          <p:cNvSpPr txBox="1"/>
          <p:nvPr/>
        </p:nvSpPr>
        <p:spPr>
          <a:xfrm>
            <a:off x="2413775" y="200037"/>
            <a:ext cx="923544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400"/>
              </a:spcAft>
            </a:pP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 v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tương đối giữa các trục tọa độ và mặt phẳng chiếu. Vị trí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11.3b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11.3a?</a:t>
            </a:r>
            <a:endParaRPr lang="vi-VN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D8B68CB-0471-41B6-92C8-7A1EC203A9C8}"/>
              </a:ext>
            </a:extLst>
          </p:cNvPr>
          <p:cNvSpPr txBox="1"/>
          <p:nvPr/>
        </p:nvSpPr>
        <p:spPr>
          <a:xfrm>
            <a:off x="692897" y="2718460"/>
            <a:ext cx="8406458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FCAA009-8419-4D51-BBAC-4FE582DDEFDF}"/>
              </a:ext>
            </a:extLst>
          </p:cNvPr>
          <p:cNvSpPr txBox="1"/>
          <p:nvPr/>
        </p:nvSpPr>
        <p:spPr>
          <a:xfrm>
            <a:off x="1323893" y="3531637"/>
            <a:ext cx="6642819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Oy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P.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0DA5342-FC5A-423D-AAF8-04BE8E3485E7}"/>
              </a:ext>
            </a:extLst>
          </p:cNvPr>
          <p:cNvSpPr txBox="1"/>
          <p:nvPr/>
        </p:nvSpPr>
        <p:spPr>
          <a:xfrm>
            <a:off x="1245780" y="5103987"/>
            <a:ext cx="7850283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11.3b: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xoay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9B8EFF-3837-496F-960A-869D9069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422" y="3083712"/>
            <a:ext cx="1979665" cy="16720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166A6F6-AF1E-4330-9119-594E812F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307" y="4947140"/>
            <a:ext cx="1907929" cy="1756639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="" xmlns:a16="http://schemas.microsoft.com/office/drawing/2014/main" id="{1EF8DD5D-E3EE-4941-BBDB-805312358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227416">
            <a:off x="199980" y="105037"/>
            <a:ext cx="1790046" cy="138281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82D41BD5-7E2C-4212-9FD0-EEE9CFC36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5201" y="5327269"/>
            <a:ext cx="1037932" cy="1424264"/>
          </a:xfrm>
          <a:prstGeom prst="rect">
            <a:avLst/>
          </a:prstGeom>
        </p:spPr>
      </p:pic>
      <p:pic>
        <p:nvPicPr>
          <p:cNvPr id="21" name="Picture 53">
            <a:extLst>
              <a:ext uri="{FF2B5EF4-FFF2-40B4-BE49-F238E27FC236}">
                <a16:creationId xmlns="" xmlns:a16="http://schemas.microsoft.com/office/drawing/2014/main" id="{40F6DAD4-E8DF-4D2A-BB0B-0073C236AB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281" y="3530553"/>
            <a:ext cx="1273515" cy="760257"/>
          </a:xfrm>
          <a:prstGeom prst="rect">
            <a:avLst/>
          </a:prstGeom>
        </p:spPr>
      </p:pic>
      <p:pic>
        <p:nvPicPr>
          <p:cNvPr id="24" name="Picture 53">
            <a:extLst>
              <a:ext uri="{FF2B5EF4-FFF2-40B4-BE49-F238E27FC236}">
                <a16:creationId xmlns="" xmlns:a16="http://schemas.microsoft.com/office/drawing/2014/main" id="{3262B65E-C9BC-46AE-9663-F39748277B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39" y="5102903"/>
            <a:ext cx="1273515" cy="760257"/>
          </a:xfrm>
          <a:prstGeom prst="rect">
            <a:avLst/>
          </a:prstGeom>
        </p:spPr>
      </p:pic>
      <p:pic>
        <p:nvPicPr>
          <p:cNvPr id="26" name="Picture 49">
            <a:extLst>
              <a:ext uri="{FF2B5EF4-FFF2-40B4-BE49-F238E27FC236}">
                <a16:creationId xmlns="" xmlns:a16="http://schemas.microsoft.com/office/drawing/2014/main" id="{9DF70CBB-69B8-4DE3-8313-83B4972543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039736" flipH="1">
            <a:off x="1029867" y="1638241"/>
            <a:ext cx="991276" cy="10237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20415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4331">
            <a:off x="1624612" y="202568"/>
            <a:ext cx="872941" cy="1369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45A968-024F-487C-A820-3E01FE3DDFAA}"/>
              </a:ext>
            </a:extLst>
          </p:cNvPr>
          <p:cNvSpPr txBox="1"/>
          <p:nvPr/>
        </p:nvSpPr>
        <p:spPr>
          <a:xfrm>
            <a:off x="2867731" y="234845"/>
            <a:ext cx="7070925" cy="13051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4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B77D1C-416A-4133-964F-B0F48F6DFCF7}"/>
              </a:ext>
            </a:extLst>
          </p:cNvPr>
          <p:cNvSpPr txBox="1"/>
          <p:nvPr/>
        </p:nvSpPr>
        <p:spPr>
          <a:xfrm>
            <a:off x="0" y="1766827"/>
            <a:ext cx="8850086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A124EF-0788-480E-9440-7138FDF8D1C2}"/>
              </a:ext>
            </a:extLst>
          </p:cNvPr>
          <p:cNvSpPr txBox="1"/>
          <p:nvPr/>
        </p:nvSpPr>
        <p:spPr>
          <a:xfrm>
            <a:off x="2952421" y="4260173"/>
            <a:ext cx="903275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xoay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=&gt;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5C152C-82D1-4460-8F57-3C1DC5E3E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060" y="1796568"/>
            <a:ext cx="2613025" cy="2207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33F1228-17DB-48D0-B450-34834CEE2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72" y="4472878"/>
            <a:ext cx="2358682" cy="21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172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01" y="359285"/>
            <a:ext cx="8120742" cy="2102729"/>
            <a:chOff x="0" y="-1448224"/>
            <a:chExt cx="18498903" cy="5317304"/>
          </a:xfrm>
        </p:grpSpPr>
        <p:grpSp>
          <p:nvGrpSpPr>
            <p:cNvPr id="6" name="Group 6"/>
            <p:cNvGrpSpPr/>
            <p:nvPr/>
          </p:nvGrpSpPr>
          <p:grpSpPr>
            <a:xfrm>
              <a:off x="940570" y="-1448224"/>
              <a:ext cx="17558333" cy="2401697"/>
              <a:chOff x="240862" y="-370862"/>
              <a:chExt cx="4496350" cy="615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8915" y="-370862"/>
                <a:ext cx="4340244" cy="562234"/>
              </a:xfrm>
              <a:custGeom>
                <a:avLst/>
                <a:gdLst/>
                <a:ahLst/>
                <a:cxnLst/>
                <a:rect l="l" t="t" r="r" b="b"/>
                <a:pathLst>
                  <a:path w="2302370" h="562234">
                    <a:moveTo>
                      <a:pt x="2302370" y="562234"/>
                    </a:moveTo>
                    <a:lnTo>
                      <a:pt x="0" y="554614"/>
                    </a:lnTo>
                    <a:lnTo>
                      <a:pt x="0" y="202677"/>
                    </a:lnTo>
                    <a:lnTo>
                      <a:pt x="7620" y="20320"/>
                    </a:lnTo>
                    <a:lnTo>
                      <a:pt x="1149211" y="0"/>
                    </a:lnTo>
                    <a:lnTo>
                      <a:pt x="2280780" y="8890"/>
                    </a:lnTo>
                    <a:close/>
                  </a:path>
                </a:pathLst>
              </a:custGeom>
              <a:solidFill>
                <a:srgbClr val="FAF3E2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240862" y="-344738"/>
                <a:ext cx="4496350" cy="588904"/>
              </a:xfrm>
              <a:custGeom>
                <a:avLst/>
                <a:gdLst/>
                <a:ahLst/>
                <a:cxnLst/>
                <a:rect l="l" t="t" r="r" b="b"/>
                <a:pathLst>
                  <a:path w="2331580" h="588904">
                    <a:moveTo>
                      <a:pt x="2297290" y="21590"/>
                    </a:moveTo>
                    <a:cubicBezTo>
                      <a:pt x="2298560" y="34290"/>
                      <a:pt x="2298560" y="44450"/>
                      <a:pt x="2299830" y="52746"/>
                    </a:cubicBezTo>
                    <a:cubicBezTo>
                      <a:pt x="2302370" y="62936"/>
                      <a:pt x="2303640" y="73504"/>
                      <a:pt x="2306180" y="83694"/>
                    </a:cubicBezTo>
                    <a:cubicBezTo>
                      <a:pt x="2306180" y="98414"/>
                      <a:pt x="2318880" y="388648"/>
                      <a:pt x="2325230" y="403367"/>
                    </a:cubicBezTo>
                    <a:cubicBezTo>
                      <a:pt x="2331580" y="425634"/>
                      <a:pt x="2327770" y="448279"/>
                      <a:pt x="2327770" y="470547"/>
                    </a:cubicBezTo>
                    <a:cubicBezTo>
                      <a:pt x="2327770" y="490173"/>
                      <a:pt x="2329040" y="508289"/>
                      <a:pt x="2330310" y="527944"/>
                    </a:cubicBezTo>
                    <a:lnTo>
                      <a:pt x="2330310" y="587634"/>
                    </a:lnTo>
                    <a:cubicBezTo>
                      <a:pt x="2307450" y="587634"/>
                      <a:pt x="2287130" y="588904"/>
                      <a:pt x="2266810" y="587634"/>
                    </a:cubicBezTo>
                    <a:cubicBezTo>
                      <a:pt x="2153509" y="582554"/>
                      <a:pt x="2037356" y="588904"/>
                      <a:pt x="1922964" y="583824"/>
                    </a:cubicBezTo>
                    <a:cubicBezTo>
                      <a:pt x="1854328" y="580014"/>
                      <a:pt x="1787452" y="582554"/>
                      <a:pt x="1718816" y="580014"/>
                    </a:cubicBezTo>
                    <a:lnTo>
                      <a:pt x="1623782" y="576204"/>
                    </a:lnTo>
                    <a:cubicBezTo>
                      <a:pt x="1604424" y="576204"/>
                      <a:pt x="1586825" y="577474"/>
                      <a:pt x="1567466" y="577474"/>
                    </a:cubicBezTo>
                    <a:cubicBezTo>
                      <a:pt x="1518189" y="576204"/>
                      <a:pt x="1382678" y="577474"/>
                      <a:pt x="1333401" y="576204"/>
                    </a:cubicBezTo>
                    <a:cubicBezTo>
                      <a:pt x="1298203" y="574934"/>
                      <a:pt x="594247" y="583824"/>
                      <a:pt x="559049" y="582554"/>
                    </a:cubicBezTo>
                    <a:cubicBezTo>
                      <a:pt x="550250" y="582554"/>
                      <a:pt x="539691" y="583824"/>
                      <a:pt x="530891" y="583824"/>
                    </a:cubicBezTo>
                    <a:cubicBezTo>
                      <a:pt x="509772" y="583824"/>
                      <a:pt x="490414" y="585094"/>
                      <a:pt x="469295" y="585094"/>
                    </a:cubicBezTo>
                    <a:cubicBezTo>
                      <a:pt x="416498" y="585094"/>
                      <a:pt x="365462" y="583824"/>
                      <a:pt x="312665" y="582554"/>
                    </a:cubicBezTo>
                    <a:cubicBezTo>
                      <a:pt x="280987" y="581284"/>
                      <a:pt x="249309" y="580014"/>
                      <a:pt x="219391" y="578744"/>
                    </a:cubicBezTo>
                    <a:cubicBezTo>
                      <a:pt x="163074" y="577474"/>
                      <a:pt x="106758" y="576204"/>
                      <a:pt x="48682" y="576204"/>
                    </a:cubicBezTo>
                    <a:cubicBezTo>
                      <a:pt x="38100" y="576204"/>
                      <a:pt x="29210" y="576204"/>
                      <a:pt x="19050" y="574934"/>
                    </a:cubicBezTo>
                    <a:cubicBezTo>
                      <a:pt x="10160" y="573664"/>
                      <a:pt x="5080" y="567314"/>
                      <a:pt x="7620" y="558424"/>
                    </a:cubicBezTo>
                    <a:cubicBezTo>
                      <a:pt x="16510" y="527160"/>
                      <a:pt x="12700" y="517724"/>
                      <a:pt x="11430" y="507911"/>
                    </a:cubicBezTo>
                    <a:cubicBezTo>
                      <a:pt x="10160" y="487908"/>
                      <a:pt x="6350" y="468283"/>
                      <a:pt x="7620" y="448279"/>
                    </a:cubicBezTo>
                    <a:cubicBezTo>
                      <a:pt x="5080" y="423370"/>
                      <a:pt x="0" y="115020"/>
                      <a:pt x="7620" y="89733"/>
                    </a:cubicBezTo>
                    <a:cubicBezTo>
                      <a:pt x="8890" y="84827"/>
                      <a:pt x="7620" y="79543"/>
                      <a:pt x="8890" y="74636"/>
                    </a:cubicBezTo>
                    <a:cubicBezTo>
                      <a:pt x="10160" y="66711"/>
                      <a:pt x="12700" y="5803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761" y="30480"/>
                      <a:pt x="90919" y="29210"/>
                    </a:cubicBezTo>
                    <a:cubicBezTo>
                      <a:pt x="138436" y="25400"/>
                      <a:pt x="185953" y="22860"/>
                      <a:pt x="235230" y="20320"/>
                    </a:cubicBezTo>
                    <a:cubicBezTo>
                      <a:pt x="268668" y="17780"/>
                      <a:pt x="302106" y="16510"/>
                      <a:pt x="333784" y="13970"/>
                    </a:cubicBezTo>
                    <a:cubicBezTo>
                      <a:pt x="365462" y="11430"/>
                      <a:pt x="398899" y="8890"/>
                      <a:pt x="430578" y="8890"/>
                    </a:cubicBezTo>
                    <a:cubicBezTo>
                      <a:pt x="465775" y="7620"/>
                      <a:pt x="500973" y="10160"/>
                      <a:pt x="536171" y="8890"/>
                    </a:cubicBezTo>
                    <a:cubicBezTo>
                      <a:pt x="580168" y="8890"/>
                      <a:pt x="1377398" y="6350"/>
                      <a:pt x="1421395" y="5080"/>
                    </a:cubicBezTo>
                    <a:cubicBezTo>
                      <a:pt x="1463633" y="3810"/>
                      <a:pt x="1505870" y="2540"/>
                      <a:pt x="1549867" y="2540"/>
                    </a:cubicBezTo>
                    <a:cubicBezTo>
                      <a:pt x="1622023" y="1270"/>
                      <a:pt x="1692418" y="0"/>
                      <a:pt x="1764573" y="0"/>
                    </a:cubicBezTo>
                    <a:cubicBezTo>
                      <a:pt x="1794492" y="0"/>
                      <a:pt x="1826170" y="2540"/>
                      <a:pt x="1856088" y="2540"/>
                    </a:cubicBezTo>
                    <a:cubicBezTo>
                      <a:pt x="1938803" y="3810"/>
                      <a:pt x="2023277" y="5080"/>
                      <a:pt x="2105992" y="7620"/>
                    </a:cubicBezTo>
                    <a:cubicBezTo>
                      <a:pt x="2149989" y="8890"/>
                      <a:pt x="2193987" y="12700"/>
                      <a:pt x="2237984" y="16510"/>
                    </a:cubicBezTo>
                    <a:lnTo>
                      <a:pt x="2266810" y="16510"/>
                    </a:lnTo>
                    <a:cubicBezTo>
                      <a:pt x="2278240" y="17780"/>
                      <a:pt x="2287130" y="20320"/>
                      <a:pt x="2297290" y="21590"/>
                    </a:cubicBezTo>
                    <a:close/>
                    <a:moveTo>
                      <a:pt x="2307450" y="571124"/>
                    </a:moveTo>
                    <a:cubicBezTo>
                      <a:pt x="2308720" y="554614"/>
                      <a:pt x="2309990" y="541914"/>
                      <a:pt x="2309990" y="529214"/>
                    </a:cubicBezTo>
                    <a:cubicBezTo>
                      <a:pt x="2308720" y="506402"/>
                      <a:pt x="2307450" y="486399"/>
                      <a:pt x="2307450" y="464886"/>
                    </a:cubicBezTo>
                    <a:cubicBezTo>
                      <a:pt x="2307450" y="455073"/>
                      <a:pt x="2309990" y="445260"/>
                      <a:pt x="2308720" y="435447"/>
                    </a:cubicBezTo>
                    <a:cubicBezTo>
                      <a:pt x="2308720" y="426389"/>
                      <a:pt x="2307450" y="416954"/>
                      <a:pt x="2306180" y="407896"/>
                    </a:cubicBezTo>
                    <a:cubicBezTo>
                      <a:pt x="2301100" y="393931"/>
                      <a:pt x="2289670" y="104830"/>
                      <a:pt x="2289670" y="90865"/>
                    </a:cubicBezTo>
                    <a:cubicBezTo>
                      <a:pt x="2287130" y="79165"/>
                      <a:pt x="2284590" y="67088"/>
                      <a:pt x="2282050" y="55388"/>
                    </a:cubicBezTo>
                    <a:cubicBezTo>
                      <a:pt x="2280780" y="44450"/>
                      <a:pt x="2279510" y="43180"/>
                      <a:pt x="2262622" y="41910"/>
                    </a:cubicBezTo>
                    <a:cubicBezTo>
                      <a:pt x="2257343" y="41910"/>
                      <a:pt x="2253823" y="41910"/>
                      <a:pt x="2248543" y="40640"/>
                    </a:cubicBezTo>
                    <a:cubicBezTo>
                      <a:pt x="2204546" y="36830"/>
                      <a:pt x="2158789" y="31750"/>
                      <a:pt x="2114791" y="30480"/>
                    </a:cubicBezTo>
                    <a:cubicBezTo>
                      <a:pt x="2007438" y="26670"/>
                      <a:pt x="1898325" y="25400"/>
                      <a:pt x="1790972" y="22860"/>
                    </a:cubicBezTo>
                    <a:lnTo>
                      <a:pt x="1664260" y="22860"/>
                    </a:lnTo>
                    <a:cubicBezTo>
                      <a:pt x="1607943" y="22860"/>
                      <a:pt x="1551627" y="22860"/>
                      <a:pt x="1497070" y="24130"/>
                    </a:cubicBezTo>
                    <a:cubicBezTo>
                      <a:pt x="1449553" y="25400"/>
                      <a:pt x="648804" y="29210"/>
                      <a:pt x="601287" y="29210"/>
                    </a:cubicBezTo>
                    <a:cubicBezTo>
                      <a:pt x="523852" y="29210"/>
                      <a:pt x="446416" y="26670"/>
                      <a:pt x="368981" y="33020"/>
                    </a:cubicBezTo>
                    <a:cubicBezTo>
                      <a:pt x="328504" y="36830"/>
                      <a:pt x="289786" y="36830"/>
                      <a:pt x="251069" y="38100"/>
                    </a:cubicBezTo>
                    <a:cubicBezTo>
                      <a:pt x="184193" y="41910"/>
                      <a:pt x="117317" y="45720"/>
                      <a:pt x="50441" y="50800"/>
                    </a:cubicBezTo>
                    <a:cubicBezTo>
                      <a:pt x="36830" y="50800"/>
                      <a:pt x="34290" y="52369"/>
                      <a:pt x="33020" y="56898"/>
                    </a:cubicBezTo>
                    <a:cubicBezTo>
                      <a:pt x="31750" y="63691"/>
                      <a:pt x="31750" y="70485"/>
                      <a:pt x="30480" y="77278"/>
                    </a:cubicBezTo>
                    <a:cubicBezTo>
                      <a:pt x="29210" y="88601"/>
                      <a:pt x="26670" y="99546"/>
                      <a:pt x="25400" y="110868"/>
                    </a:cubicBezTo>
                    <a:cubicBezTo>
                      <a:pt x="20320" y="122946"/>
                      <a:pt x="26670" y="418086"/>
                      <a:pt x="29210" y="430163"/>
                    </a:cubicBezTo>
                    <a:cubicBezTo>
                      <a:pt x="29210" y="442996"/>
                      <a:pt x="29210" y="456205"/>
                      <a:pt x="30480" y="469037"/>
                    </a:cubicBezTo>
                    <a:cubicBezTo>
                      <a:pt x="30480" y="478473"/>
                      <a:pt x="33020" y="487908"/>
                      <a:pt x="33020" y="497344"/>
                    </a:cubicBezTo>
                    <a:cubicBezTo>
                      <a:pt x="33020" y="507534"/>
                      <a:pt x="33020" y="517724"/>
                      <a:pt x="31750" y="529214"/>
                    </a:cubicBezTo>
                    <a:lnTo>
                      <a:pt x="31750" y="539374"/>
                    </a:lnTo>
                    <a:cubicBezTo>
                      <a:pt x="31750" y="549534"/>
                      <a:pt x="35560" y="553344"/>
                      <a:pt x="44450" y="553344"/>
                    </a:cubicBezTo>
                    <a:cubicBezTo>
                      <a:pt x="66280" y="553344"/>
                      <a:pt x="90919" y="554614"/>
                      <a:pt x="113797" y="554614"/>
                    </a:cubicBezTo>
                    <a:cubicBezTo>
                      <a:pt x="147235" y="554614"/>
                      <a:pt x="182433" y="552074"/>
                      <a:pt x="215871" y="554614"/>
                    </a:cubicBezTo>
                    <a:cubicBezTo>
                      <a:pt x="270428" y="558424"/>
                      <a:pt x="324984" y="560964"/>
                      <a:pt x="379541" y="559694"/>
                    </a:cubicBezTo>
                    <a:cubicBezTo>
                      <a:pt x="414739" y="558424"/>
                      <a:pt x="448176" y="560964"/>
                      <a:pt x="483374" y="560964"/>
                    </a:cubicBezTo>
                    <a:cubicBezTo>
                      <a:pt x="534411" y="560964"/>
                      <a:pt x="585448" y="559694"/>
                      <a:pt x="636485" y="560964"/>
                    </a:cubicBezTo>
                    <a:cubicBezTo>
                      <a:pt x="712160" y="562234"/>
                      <a:pt x="1542827" y="552074"/>
                      <a:pt x="1620263" y="554614"/>
                    </a:cubicBezTo>
                    <a:cubicBezTo>
                      <a:pt x="1653701" y="555884"/>
                      <a:pt x="1687138" y="557154"/>
                      <a:pt x="1718816" y="557154"/>
                    </a:cubicBezTo>
                    <a:cubicBezTo>
                      <a:pt x="1776893" y="559694"/>
                      <a:pt x="1833209" y="555884"/>
                      <a:pt x="1891286" y="559694"/>
                    </a:cubicBezTo>
                    <a:cubicBezTo>
                      <a:pt x="1938803" y="562234"/>
                      <a:pt x="1986320" y="562234"/>
                      <a:pt x="2033837" y="564774"/>
                    </a:cubicBezTo>
                    <a:cubicBezTo>
                      <a:pt x="2104232" y="568584"/>
                      <a:pt x="2174628" y="571124"/>
                      <a:pt x="2245023" y="572394"/>
                    </a:cubicBezTo>
                    <a:cubicBezTo>
                      <a:pt x="2269350" y="572394"/>
                      <a:pt x="2287130" y="571124"/>
                      <a:pt x="2307450" y="571124"/>
                    </a:cubicBezTo>
                    <a:close/>
                  </a:path>
                </a:pathLst>
              </a:custGeom>
              <a:solidFill>
                <a:srgbClr val="FAF3E2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971398"/>
              <a:ext cx="9228848" cy="89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endParaRPr lang="en-US" sz="3199" dirty="0">
                <a:solidFill>
                  <a:srgbClr val="FAF3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="" xmlns:a16="http://schemas.microsoft.com/office/drawing/2014/main" id="{A79AB56A-C247-0CCE-7D20-4FC59EC66681}"/>
              </a:ext>
            </a:extLst>
          </p:cNvPr>
          <p:cNvSpPr txBox="1"/>
          <p:nvPr/>
        </p:nvSpPr>
        <p:spPr>
          <a:xfrm>
            <a:off x="1784665" y="359285"/>
            <a:ext cx="7953037" cy="68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pháp hình chiếu trục đo</a:t>
            </a:r>
            <a:endParaRPr lang="en-US" sz="32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E2A9C964-0BA0-4F04-BC6D-6CD216132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0169239" y="36694"/>
            <a:ext cx="1887331" cy="1472118"/>
          </a:xfrm>
          <a:prstGeom prst="rect">
            <a:avLst/>
          </a:prstGeom>
        </p:spPr>
      </p:pic>
      <p:grpSp>
        <p:nvGrpSpPr>
          <p:cNvPr id="26" name="Group 5">
            <a:extLst>
              <a:ext uri="{FF2B5EF4-FFF2-40B4-BE49-F238E27FC236}">
                <a16:creationId xmlns="" xmlns:a16="http://schemas.microsoft.com/office/drawing/2014/main" id="{FBAFCC71-EA94-4C52-8946-C967612B5DF9}"/>
              </a:ext>
            </a:extLst>
          </p:cNvPr>
          <p:cNvGrpSpPr/>
          <p:nvPr/>
        </p:nvGrpSpPr>
        <p:grpSpPr>
          <a:xfrm>
            <a:off x="144765" y="1676091"/>
            <a:ext cx="11889150" cy="4483240"/>
            <a:chOff x="-3810" y="0"/>
            <a:chExt cx="3575969" cy="2000518"/>
          </a:xfrm>
        </p:grpSpPr>
        <p:sp>
          <p:nvSpPr>
            <p:cNvPr id="27" name="Freeform 6">
              <a:extLst>
                <a:ext uri="{FF2B5EF4-FFF2-40B4-BE49-F238E27FC236}">
                  <a16:creationId xmlns="" xmlns:a16="http://schemas.microsoft.com/office/drawing/2014/main" id="{F6F63186-91A2-4555-8F8C-099C13A6F96F}"/>
                </a:ext>
              </a:extLst>
            </p:cNvPr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28" name="Freeform 7">
              <a:extLst>
                <a:ext uri="{FF2B5EF4-FFF2-40B4-BE49-F238E27FC236}">
                  <a16:creationId xmlns="" xmlns:a16="http://schemas.microsoft.com/office/drawing/2014/main" id="{7F6D24A0-8DA6-4CD5-A1D9-2010A294963D}"/>
                </a:ext>
              </a:extLst>
            </p:cNvPr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="" xmlns:a16="http://schemas.microsoft.com/office/drawing/2014/main" id="{A4CD7DE1-AECE-4662-B873-8ECB4EE9BA62}"/>
                </a:ext>
              </a:extLst>
            </p:cNvPr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63C8D43-B6DF-4782-82C9-ABDEF6CF1F2C}"/>
              </a:ext>
            </a:extLst>
          </p:cNvPr>
          <p:cNvSpPr txBox="1"/>
          <p:nvPr/>
        </p:nvSpPr>
        <p:spPr>
          <a:xfrm>
            <a:off x="128146" y="1989550"/>
            <a:ext cx="1161173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 hệ toạ độ vuông góc Oxyz lên vật thể theo 3 chiều dài, rộng, cao.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2987162-F7EB-4439-8F1D-90120F7852E4}"/>
              </a:ext>
            </a:extLst>
          </p:cNvPr>
          <p:cNvSpPr txBox="1"/>
          <p:nvPr/>
        </p:nvSpPr>
        <p:spPr>
          <a:xfrm>
            <a:off x="185892" y="2847529"/>
            <a:ext cx="11221376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sz="2800" dirty="0">
                <a:cs typeface="Arial" panose="020B0604020202020204" pitchFamily="34" charset="0"/>
              </a:rPr>
              <a:t>Chiếu vật thể cùng hệ toạ độ vuông góc theo hướng l (l không song song với P và các trục toạ độ) lên mặt phẳng hình chiếu (P).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44A5397-9C2B-4BC2-BA54-44157CA52C20}"/>
              </a:ext>
            </a:extLst>
          </p:cNvPr>
          <p:cNvSpPr txBox="1"/>
          <p:nvPr/>
        </p:nvSpPr>
        <p:spPr>
          <a:xfrm>
            <a:off x="236561" y="4303117"/>
            <a:ext cx="11221376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Ox'y‘z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’.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Đó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(HCTĐ)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3" name="Group 13">
            <a:extLst>
              <a:ext uri="{FF2B5EF4-FFF2-40B4-BE49-F238E27FC236}">
                <a16:creationId xmlns="" xmlns:a16="http://schemas.microsoft.com/office/drawing/2014/main" id="{A7437FF6-F9CE-4266-911A-92582B22F18B}"/>
              </a:ext>
            </a:extLst>
          </p:cNvPr>
          <p:cNvGrpSpPr/>
          <p:nvPr/>
        </p:nvGrpSpPr>
        <p:grpSpPr>
          <a:xfrm rot="-642968">
            <a:off x="236646" y="5480536"/>
            <a:ext cx="874471" cy="1322210"/>
            <a:chOff x="0" y="0"/>
            <a:chExt cx="2234407" cy="3406373"/>
          </a:xfrm>
        </p:grpSpPr>
        <p:sp>
          <p:nvSpPr>
            <p:cNvPr id="34" name="AutoShape 14">
              <a:extLst>
                <a:ext uri="{FF2B5EF4-FFF2-40B4-BE49-F238E27FC236}">
                  <a16:creationId xmlns="" xmlns:a16="http://schemas.microsoft.com/office/drawing/2014/main" id="{70C2080C-AD12-4FFA-AC9C-AA3B980A3B33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35" name="Picture 15">
              <a:extLst>
                <a:ext uri="{FF2B5EF4-FFF2-40B4-BE49-F238E27FC236}">
                  <a16:creationId xmlns="" xmlns:a16="http://schemas.microsoft.com/office/drawing/2014/main" id="{0CEA52CC-ECB1-4CCC-9AAC-D0D2498C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grpSp>
        <p:nvGrpSpPr>
          <p:cNvPr id="36" name="Group 19">
            <a:extLst>
              <a:ext uri="{FF2B5EF4-FFF2-40B4-BE49-F238E27FC236}">
                <a16:creationId xmlns="" xmlns:a16="http://schemas.microsoft.com/office/drawing/2014/main" id="{EF223C97-4D81-4D99-B60F-CD8076B77304}"/>
              </a:ext>
            </a:extLst>
          </p:cNvPr>
          <p:cNvGrpSpPr/>
          <p:nvPr/>
        </p:nvGrpSpPr>
        <p:grpSpPr>
          <a:xfrm rot="-1386098">
            <a:off x="5317454" y="5912443"/>
            <a:ext cx="1233122" cy="599382"/>
            <a:chOff x="0" y="0"/>
            <a:chExt cx="2887194" cy="1472263"/>
          </a:xfrm>
        </p:grpSpPr>
        <p:pic>
          <p:nvPicPr>
            <p:cNvPr id="37" name="Picture 20">
              <a:extLst>
                <a:ext uri="{FF2B5EF4-FFF2-40B4-BE49-F238E27FC236}">
                  <a16:creationId xmlns="" xmlns:a16="http://schemas.microsoft.com/office/drawing/2014/main" id="{61A5FF54-3E6E-47E3-AF42-E15D0902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38" name="Picture 21">
              <a:extLst>
                <a:ext uri="{FF2B5EF4-FFF2-40B4-BE49-F238E27FC236}">
                  <a16:creationId xmlns="" xmlns:a16="http://schemas.microsoft.com/office/drawing/2014/main" id="{BA8C627F-B7CB-49F1-8508-316E5D42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39" name="Picture 16">
            <a:extLst>
              <a:ext uri="{FF2B5EF4-FFF2-40B4-BE49-F238E27FC236}">
                <a16:creationId xmlns="" xmlns:a16="http://schemas.microsoft.com/office/drawing/2014/main" id="{32634013-3C07-41A5-9FFD-44C7AA9504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63982">
            <a:off x="10755334" y="5756525"/>
            <a:ext cx="1107235" cy="66033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5319952" y="2458243"/>
            <a:ext cx="6585001" cy="1763285"/>
          </a:xfrm>
          <a:prstGeom prst="rect">
            <a:avLst/>
          </a:prstGeom>
          <a:solidFill>
            <a:srgbClr val="F8C578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99983" y="2483600"/>
            <a:ext cx="3604585" cy="1423306"/>
          </a:xfrm>
          <a:prstGeom prst="rect">
            <a:avLst/>
          </a:prstGeom>
          <a:solidFill>
            <a:srgbClr val="DB9703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-270882" y="3038622"/>
            <a:ext cx="1513974" cy="313262"/>
            <a:chOff x="-50798" y="8"/>
            <a:chExt cx="38881021" cy="3825817"/>
          </a:xfrm>
          <a:solidFill>
            <a:srgbClr val="FF0000"/>
          </a:solidFill>
        </p:grpSpPr>
        <p:sp>
          <p:nvSpPr>
            <p:cNvPr id="6" name="Freeform 6"/>
            <p:cNvSpPr/>
            <p:nvPr/>
          </p:nvSpPr>
          <p:spPr>
            <a:xfrm>
              <a:off x="-50798" y="8"/>
              <a:ext cx="38881021" cy="3825817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AutoShape 7"/>
          <p:cNvSpPr/>
          <p:nvPr/>
        </p:nvSpPr>
        <p:spPr>
          <a:xfrm>
            <a:off x="5319952" y="400013"/>
            <a:ext cx="6588969" cy="1763285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0963" y="2653180"/>
            <a:ext cx="3378133" cy="68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vi-VN" sz="3200" b="1" spc="78" dirty="0">
                <a:solidFill>
                  <a:srgbClr val="FFFB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  <a:endParaRPr lang="en-US" sz="3200" b="1" spc="78" dirty="0">
              <a:solidFill>
                <a:srgbClr val="FFFB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5319952" y="4471711"/>
            <a:ext cx="6621753" cy="21372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75339" y="592612"/>
            <a:ext cx="6271395" cy="1270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trục O'x', O'y, Oz được gọi là các trục đo, góc x'O'y'</a:t>
            </a:r>
            <a:endParaRPr lang="en-US" sz="2933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8347" y="1530567"/>
            <a:ext cx="414814" cy="4201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73" y="488887"/>
            <a:ext cx="557267" cy="80869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7941" y="1599416"/>
            <a:ext cx="409071" cy="5638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3FC2BEF-8F0F-438C-982D-DB975ECD241C}"/>
              </a:ext>
            </a:extLst>
          </p:cNvPr>
          <p:cNvSpPr txBox="1"/>
          <p:nvPr/>
        </p:nvSpPr>
        <p:spPr>
          <a:xfrm>
            <a:off x="5475338" y="3093013"/>
            <a:ext cx="6689926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x'O'z',góc y'O'z' gọi là góc trục đo</a:t>
            </a:r>
            <a:endParaRPr lang="en-US" sz="2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B7BE4F2-1BAA-4597-B1F8-0759CDA438F9}"/>
                  </a:ext>
                </a:extLst>
              </p:cNvPr>
              <p:cNvSpPr txBox="1"/>
              <p:nvPr/>
            </p:nvSpPr>
            <p:spPr>
              <a:xfrm>
                <a:off x="5555060" y="4284240"/>
                <a:ext cx="6096000" cy="2329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p,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q,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𝑂𝐶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 r gọi là hệ số biến dạng theo các trục đo O'x', Oy', O'z'.</a:t>
                </a:r>
                <a:endParaRPr lang="en-US" sz="29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7BE4F2-1BAA-4597-B1F8-0759CDA43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060" y="4284240"/>
                <a:ext cx="6096000" cy="2329356"/>
              </a:xfrm>
              <a:prstGeom prst="rect">
                <a:avLst/>
              </a:prstGeom>
              <a:blipFill>
                <a:blip r:embed="rId20"/>
                <a:stretch>
                  <a:fillRect l="-2200" r="-2000" b="-6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6">
            <a:extLst>
              <a:ext uri="{FF2B5EF4-FFF2-40B4-BE49-F238E27FC236}">
                <a16:creationId xmlns="" xmlns:a16="http://schemas.microsoft.com/office/drawing/2014/main" id="{EF2177D9-9FBD-4863-A420-AECA2B62E64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20046695">
            <a:off x="3918990" y="1324167"/>
            <a:ext cx="1543523" cy="83296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="" xmlns:a16="http://schemas.microsoft.com/office/drawing/2014/main" id="{C1E35AE4-ECC7-4BEF-87CB-231931DF606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156534">
            <a:off x="4234542" y="2926439"/>
            <a:ext cx="1158617" cy="83296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="" xmlns:a16="http://schemas.microsoft.com/office/drawing/2014/main" id="{F39090E7-EF3F-4654-9418-7C3606A3F41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919899">
            <a:off x="4020590" y="4408874"/>
            <a:ext cx="1543523" cy="832963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="" xmlns:a16="http://schemas.microsoft.com/office/drawing/2014/main" id="{25334BBF-FB6A-4A9A-8DA1-FAEA55A918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00950" y="4307835"/>
            <a:ext cx="2402649" cy="224647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/>
      <p:bldP spid="10" grpId="0" animBg="1"/>
      <p:bldP spid="11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37425" y="5674158"/>
            <a:ext cx="1500575" cy="12386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0243" y="4969886"/>
            <a:ext cx="1004389" cy="1760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101D7CE-583E-4878-B48E-8595B77E6C14}"/>
              </a:ext>
            </a:extLst>
          </p:cNvPr>
          <p:cNvGrpSpPr/>
          <p:nvPr/>
        </p:nvGrpSpPr>
        <p:grpSpPr>
          <a:xfrm>
            <a:off x="838200" y="238107"/>
            <a:ext cx="10860314" cy="1109831"/>
            <a:chOff x="0" y="0"/>
            <a:chExt cx="5541791" cy="616844"/>
          </a:xfrm>
        </p:grpSpPr>
        <p:sp>
          <p:nvSpPr>
            <p:cNvPr id="8" name="Freeform 6">
              <a:extLst>
                <a:ext uri="{FF2B5EF4-FFF2-40B4-BE49-F238E27FC236}">
                  <a16:creationId xmlns="" xmlns:a16="http://schemas.microsoft.com/office/drawing/2014/main" id="{10F57C83-FF58-4B7A-8277-6F1C1389D158}"/>
                </a:ext>
              </a:extLst>
            </p:cNvPr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9" name="Freeform 7">
              <a:extLst>
                <a:ext uri="{FF2B5EF4-FFF2-40B4-BE49-F238E27FC236}">
                  <a16:creationId xmlns="" xmlns:a16="http://schemas.microsoft.com/office/drawing/2014/main" id="{86178A0E-E422-455D-8465-246629EFEC38}"/>
                </a:ext>
              </a:extLst>
            </p:cNvPr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0" name="Freeform 8">
              <a:extLst>
                <a:ext uri="{FF2B5EF4-FFF2-40B4-BE49-F238E27FC236}">
                  <a16:creationId xmlns="" xmlns:a16="http://schemas.microsoft.com/office/drawing/2014/main" id="{2E2E34C0-77BA-43BA-B932-0E0CA5BD56BF}"/>
                </a:ext>
              </a:extLst>
            </p:cNvPr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6AD635-A974-44EF-8C99-4F4A55DDF0B2}"/>
              </a:ext>
            </a:extLst>
          </p:cNvPr>
          <p:cNvSpPr txBox="1"/>
          <p:nvPr/>
        </p:nvSpPr>
        <p:spPr>
          <a:xfrm>
            <a:off x="1254339" y="299528"/>
            <a:ext cx="9683321" cy="803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320"/>
              </a:lnSpc>
            </a:pPr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H</a:t>
            </a:r>
            <a:r>
              <a:rPr lang="fr-FR" sz="3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 CHIẾU TRỤC ĐO VUÔNG GÓC ĐỀU</a:t>
            </a:r>
            <a:endParaRPr lang="en-US" sz="3600" spc="79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6A5C48-A435-466A-8832-85F4625E64E7}"/>
              </a:ext>
            </a:extLst>
          </p:cNvPr>
          <p:cNvSpPr txBox="1"/>
          <p:nvPr/>
        </p:nvSpPr>
        <p:spPr>
          <a:xfrm>
            <a:off x="682437" y="1477438"/>
            <a:ext cx="1060704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11.6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9" name="Group 8">
            <a:extLst>
              <a:ext uri="{FF2B5EF4-FFF2-40B4-BE49-F238E27FC236}">
                <a16:creationId xmlns="" xmlns:a16="http://schemas.microsoft.com/office/drawing/2014/main" id="{72185D74-AA97-4DA5-8FBB-0FB00F72206D}"/>
              </a:ext>
            </a:extLst>
          </p:cNvPr>
          <p:cNvGrpSpPr/>
          <p:nvPr/>
        </p:nvGrpSpPr>
        <p:grpSpPr>
          <a:xfrm>
            <a:off x="254000" y="2530455"/>
            <a:ext cx="8968377" cy="2332856"/>
            <a:chOff x="0" y="0"/>
            <a:chExt cx="2311400" cy="2311400"/>
          </a:xfrm>
        </p:grpSpPr>
        <p:sp>
          <p:nvSpPr>
            <p:cNvPr id="20" name="Freeform 9">
              <a:extLst>
                <a:ext uri="{FF2B5EF4-FFF2-40B4-BE49-F238E27FC236}">
                  <a16:creationId xmlns="" xmlns:a16="http://schemas.microsoft.com/office/drawing/2014/main" id="{09A1FDCD-9736-4A09-9707-3C889D251846}"/>
                </a:ext>
              </a:extLst>
            </p:cNvPr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21FA0E9-F123-4D62-B500-0CAD2B8C1F0B}"/>
              </a:ext>
            </a:extLst>
          </p:cNvPr>
          <p:cNvSpPr txBox="1"/>
          <p:nvPr/>
        </p:nvSpPr>
        <p:spPr>
          <a:xfrm>
            <a:off x="355509" y="2620176"/>
            <a:ext cx="8765358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zOx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Ox', Oy'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Oz'.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="" xmlns:a16="http://schemas.microsoft.com/office/drawing/2014/main" id="{79DF0FAC-340E-45B2-B21B-E45F881D8D5D}"/>
              </a:ext>
            </a:extLst>
          </p:cNvPr>
          <p:cNvGrpSpPr/>
          <p:nvPr/>
        </p:nvGrpSpPr>
        <p:grpSpPr>
          <a:xfrm>
            <a:off x="1872343" y="5034878"/>
            <a:ext cx="8011285" cy="1481648"/>
            <a:chOff x="0" y="0"/>
            <a:chExt cx="7494806" cy="2311400"/>
          </a:xfrm>
        </p:grpSpPr>
        <p:sp>
          <p:nvSpPr>
            <p:cNvPr id="23" name="Freeform 7">
              <a:extLst>
                <a:ext uri="{FF2B5EF4-FFF2-40B4-BE49-F238E27FC236}">
                  <a16:creationId xmlns="" xmlns:a16="http://schemas.microsoft.com/office/drawing/2014/main" id="{71A8BC18-C9A4-482D-A0C2-B8CD6BF8E370}"/>
                </a:ext>
              </a:extLst>
            </p:cNvPr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DB92B62-9464-483E-995A-0811D7EE097D}"/>
              </a:ext>
            </a:extLst>
          </p:cNvPr>
          <p:cNvSpPr txBox="1"/>
          <p:nvPr/>
        </p:nvSpPr>
        <p:spPr>
          <a:xfrm>
            <a:off x="1605089" y="5123120"/>
            <a:ext cx="8411879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EE4ECB-22ED-445A-A2A5-AB2D06BA0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475" y="2348419"/>
            <a:ext cx="2564525" cy="255695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49582" y="837534"/>
            <a:ext cx="11560982" cy="5689767"/>
            <a:chOff x="-3810" y="0"/>
            <a:chExt cx="357596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208254" y="221583"/>
            <a:ext cx="3398521" cy="1246352"/>
            <a:chOff x="-152894" y="0"/>
            <a:chExt cx="2881095" cy="671400"/>
          </a:xfrm>
        </p:grpSpPr>
        <p:sp>
          <p:nvSpPr>
            <p:cNvPr id="14" name="Freeform 14"/>
            <p:cNvSpPr/>
            <p:nvPr/>
          </p:nvSpPr>
          <p:spPr>
            <a:xfrm>
              <a:off x="-152894" y="6029"/>
              <a:ext cx="2872589" cy="626950"/>
            </a:xfrm>
            <a:custGeom>
              <a:avLst/>
              <a:gdLst/>
              <a:ahLst/>
              <a:cxnLst/>
              <a:rect l="l" t="t" r="r" b="b"/>
              <a:pathLst>
                <a:path w="3534059" h="672654">
                  <a:moveTo>
                    <a:pt x="2540" y="642174"/>
                  </a:moveTo>
                  <a:cubicBezTo>
                    <a:pt x="0" y="651064"/>
                    <a:pt x="5080" y="657414"/>
                    <a:pt x="23908" y="658684"/>
                  </a:cubicBezTo>
                  <a:cubicBezTo>
                    <a:pt x="45656" y="659954"/>
                    <a:pt x="64686" y="659954"/>
                    <a:pt x="86434" y="659954"/>
                  </a:cubicBezTo>
                  <a:cubicBezTo>
                    <a:pt x="173428" y="661224"/>
                    <a:pt x="260421" y="661224"/>
                    <a:pt x="350134" y="662494"/>
                  </a:cubicBezTo>
                  <a:cubicBezTo>
                    <a:pt x="399067" y="663764"/>
                    <a:pt x="448001" y="665034"/>
                    <a:pt x="494217" y="666304"/>
                  </a:cubicBezTo>
                  <a:cubicBezTo>
                    <a:pt x="575773" y="667574"/>
                    <a:pt x="654611" y="667574"/>
                    <a:pt x="736168" y="668844"/>
                  </a:cubicBezTo>
                  <a:cubicBezTo>
                    <a:pt x="768790" y="668844"/>
                    <a:pt x="798694" y="668844"/>
                    <a:pt x="831317" y="667574"/>
                  </a:cubicBezTo>
                  <a:cubicBezTo>
                    <a:pt x="844909" y="667574"/>
                    <a:pt x="861221" y="666304"/>
                    <a:pt x="874814" y="666304"/>
                  </a:cubicBezTo>
                  <a:cubicBezTo>
                    <a:pt x="929184" y="667574"/>
                    <a:pt x="2016604" y="658684"/>
                    <a:pt x="2070975" y="659954"/>
                  </a:cubicBezTo>
                  <a:cubicBezTo>
                    <a:pt x="2147095" y="661224"/>
                    <a:pt x="2356423" y="661224"/>
                    <a:pt x="2432542" y="661224"/>
                  </a:cubicBezTo>
                  <a:cubicBezTo>
                    <a:pt x="2462446" y="661224"/>
                    <a:pt x="2489632" y="659954"/>
                    <a:pt x="2519536" y="659954"/>
                  </a:cubicBezTo>
                  <a:lnTo>
                    <a:pt x="2666337" y="663764"/>
                  </a:lnTo>
                  <a:cubicBezTo>
                    <a:pt x="2772361" y="666304"/>
                    <a:pt x="2875666" y="663764"/>
                    <a:pt x="2981689" y="667574"/>
                  </a:cubicBezTo>
                  <a:cubicBezTo>
                    <a:pt x="3158395" y="672654"/>
                    <a:pt x="3337819" y="666304"/>
                    <a:pt x="3469289" y="671384"/>
                  </a:cubicBezTo>
                  <a:cubicBezTo>
                    <a:pt x="3489609" y="672654"/>
                    <a:pt x="3509928" y="671384"/>
                    <a:pt x="3532789" y="671384"/>
                  </a:cubicBezTo>
                  <a:lnTo>
                    <a:pt x="3532789" y="611694"/>
                  </a:lnTo>
                  <a:cubicBezTo>
                    <a:pt x="3531519" y="570130"/>
                    <a:pt x="3530248" y="548193"/>
                    <a:pt x="3530248" y="524886"/>
                  </a:cubicBezTo>
                  <a:cubicBezTo>
                    <a:pt x="3530248" y="497922"/>
                    <a:pt x="3534059" y="470501"/>
                    <a:pt x="3527709" y="443538"/>
                  </a:cubicBezTo>
                  <a:cubicBezTo>
                    <a:pt x="3520089" y="425714"/>
                    <a:pt x="3508659" y="74272"/>
                    <a:pt x="3508659" y="56449"/>
                  </a:cubicBezTo>
                  <a:cubicBezTo>
                    <a:pt x="3506119" y="44109"/>
                    <a:pt x="3504848" y="31313"/>
                    <a:pt x="3502309" y="18974"/>
                  </a:cubicBezTo>
                  <a:cubicBezTo>
                    <a:pt x="3502309" y="15318"/>
                    <a:pt x="3501039" y="1166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642174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-152894" y="0"/>
              <a:ext cx="2881095" cy="671400"/>
            </a:xfrm>
            <a:custGeom>
              <a:avLst/>
              <a:gdLst/>
              <a:ahLst/>
              <a:cxnLst/>
              <a:rect l="l" t="t" r="r" b="b"/>
              <a:pathLst>
                <a:path w="3539138" h="68916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912"/>
                  </a:cubicBezTo>
                  <a:cubicBezTo>
                    <a:pt x="3509929" y="65252"/>
                    <a:pt x="3511199" y="78048"/>
                    <a:pt x="3513738" y="90387"/>
                  </a:cubicBezTo>
                  <a:cubicBezTo>
                    <a:pt x="3513738" y="108211"/>
                    <a:pt x="3526438" y="459653"/>
                    <a:pt x="3532788" y="477476"/>
                  </a:cubicBezTo>
                  <a:cubicBezTo>
                    <a:pt x="3539138" y="504440"/>
                    <a:pt x="3535329" y="531861"/>
                    <a:pt x="3535329" y="558824"/>
                  </a:cubicBezTo>
                  <a:cubicBezTo>
                    <a:pt x="3535329" y="582589"/>
                    <a:pt x="3536599" y="604526"/>
                    <a:pt x="3537869" y="628204"/>
                  </a:cubicBezTo>
                  <a:lnTo>
                    <a:pt x="3537869" y="687894"/>
                  </a:lnTo>
                  <a:cubicBezTo>
                    <a:pt x="3515008" y="687894"/>
                    <a:pt x="3494688" y="689164"/>
                    <a:pt x="3474369" y="687894"/>
                  </a:cubicBezTo>
                  <a:cubicBezTo>
                    <a:pt x="3300891" y="682814"/>
                    <a:pt x="3121467" y="689164"/>
                    <a:pt x="2944761" y="684084"/>
                  </a:cubicBezTo>
                  <a:cubicBezTo>
                    <a:pt x="2838738" y="680274"/>
                    <a:pt x="2735433" y="682814"/>
                    <a:pt x="2629409" y="680274"/>
                  </a:cubicBezTo>
                  <a:lnTo>
                    <a:pt x="2482608" y="676464"/>
                  </a:lnTo>
                  <a:cubicBezTo>
                    <a:pt x="2452704" y="676464"/>
                    <a:pt x="2425518" y="677734"/>
                    <a:pt x="2395614" y="677734"/>
                  </a:cubicBezTo>
                  <a:cubicBezTo>
                    <a:pt x="2319495" y="676464"/>
                    <a:pt x="2110167" y="677734"/>
                    <a:pt x="2034047" y="676464"/>
                  </a:cubicBezTo>
                  <a:cubicBezTo>
                    <a:pt x="1979676" y="675194"/>
                    <a:pt x="892257" y="684084"/>
                    <a:pt x="837886" y="682814"/>
                  </a:cubicBezTo>
                  <a:cubicBezTo>
                    <a:pt x="824293" y="682814"/>
                    <a:pt x="807982" y="684084"/>
                    <a:pt x="794389" y="684084"/>
                  </a:cubicBezTo>
                  <a:cubicBezTo>
                    <a:pt x="761766" y="684084"/>
                    <a:pt x="731862" y="685354"/>
                    <a:pt x="699240" y="685354"/>
                  </a:cubicBezTo>
                  <a:cubicBezTo>
                    <a:pt x="617683" y="685354"/>
                    <a:pt x="538845" y="684084"/>
                    <a:pt x="457289" y="682814"/>
                  </a:cubicBezTo>
                  <a:cubicBezTo>
                    <a:pt x="408355" y="681544"/>
                    <a:pt x="359421" y="680274"/>
                    <a:pt x="313206" y="679004"/>
                  </a:cubicBezTo>
                  <a:cubicBezTo>
                    <a:pt x="226212" y="677734"/>
                    <a:pt x="139218" y="676464"/>
                    <a:pt x="49506" y="676464"/>
                  </a:cubicBezTo>
                  <a:cubicBezTo>
                    <a:pt x="38100" y="676464"/>
                    <a:pt x="29210" y="676464"/>
                    <a:pt x="19050" y="675194"/>
                  </a:cubicBezTo>
                  <a:cubicBezTo>
                    <a:pt x="10160" y="673924"/>
                    <a:pt x="5080" y="667574"/>
                    <a:pt x="7620" y="658684"/>
                  </a:cubicBezTo>
                  <a:cubicBezTo>
                    <a:pt x="16510" y="627376"/>
                    <a:pt x="12700" y="615951"/>
                    <a:pt x="11430" y="604069"/>
                  </a:cubicBezTo>
                  <a:cubicBezTo>
                    <a:pt x="10160" y="579847"/>
                    <a:pt x="6350" y="556082"/>
                    <a:pt x="7620" y="531861"/>
                  </a:cubicBezTo>
                  <a:cubicBezTo>
                    <a:pt x="5080" y="501698"/>
                    <a:pt x="0" y="128319"/>
                    <a:pt x="7620" y="97699"/>
                  </a:cubicBezTo>
                  <a:cubicBezTo>
                    <a:pt x="8890" y="91758"/>
                    <a:pt x="7620" y="85360"/>
                    <a:pt x="8890" y="79419"/>
                  </a:cubicBezTo>
                  <a:cubicBezTo>
                    <a:pt x="10160" y="69822"/>
                    <a:pt x="12700" y="593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71384"/>
                  </a:moveTo>
                  <a:cubicBezTo>
                    <a:pt x="3516279" y="654874"/>
                    <a:pt x="3517549" y="642174"/>
                    <a:pt x="3517549" y="629474"/>
                  </a:cubicBezTo>
                  <a:cubicBezTo>
                    <a:pt x="3516279" y="602241"/>
                    <a:pt x="3515008" y="578019"/>
                    <a:pt x="3515008" y="551969"/>
                  </a:cubicBezTo>
                  <a:cubicBezTo>
                    <a:pt x="3515008" y="540087"/>
                    <a:pt x="3517549" y="528205"/>
                    <a:pt x="3516279" y="516322"/>
                  </a:cubicBezTo>
                  <a:cubicBezTo>
                    <a:pt x="3516279" y="505354"/>
                    <a:pt x="3515008" y="493929"/>
                    <a:pt x="3513738" y="482960"/>
                  </a:cubicBezTo>
                  <a:cubicBezTo>
                    <a:pt x="3508658" y="466051"/>
                    <a:pt x="3497229" y="115980"/>
                    <a:pt x="3497229" y="99071"/>
                  </a:cubicBezTo>
                  <a:cubicBezTo>
                    <a:pt x="3494688" y="84903"/>
                    <a:pt x="3492149" y="70279"/>
                    <a:pt x="3489608" y="5611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455"/>
                    <a:pt x="33020" y="57939"/>
                  </a:cubicBezTo>
                  <a:cubicBezTo>
                    <a:pt x="31750" y="66166"/>
                    <a:pt x="31750" y="74392"/>
                    <a:pt x="30480" y="82618"/>
                  </a:cubicBezTo>
                  <a:cubicBezTo>
                    <a:pt x="29210" y="96328"/>
                    <a:pt x="26670" y="109582"/>
                    <a:pt x="25400" y="123292"/>
                  </a:cubicBezTo>
                  <a:cubicBezTo>
                    <a:pt x="20320" y="137917"/>
                    <a:pt x="26670" y="495300"/>
                    <a:pt x="29210" y="509924"/>
                  </a:cubicBezTo>
                  <a:cubicBezTo>
                    <a:pt x="29210" y="525463"/>
                    <a:pt x="29210" y="541458"/>
                    <a:pt x="30480" y="556996"/>
                  </a:cubicBezTo>
                  <a:cubicBezTo>
                    <a:pt x="30480" y="568422"/>
                    <a:pt x="33020" y="579847"/>
                    <a:pt x="33020" y="591272"/>
                  </a:cubicBezTo>
                  <a:cubicBezTo>
                    <a:pt x="33020" y="603612"/>
                    <a:pt x="33020" y="615951"/>
                    <a:pt x="31750" y="629474"/>
                  </a:cubicBezTo>
                  <a:lnTo>
                    <a:pt x="31750" y="639634"/>
                  </a:lnTo>
                  <a:cubicBezTo>
                    <a:pt x="31750" y="649794"/>
                    <a:pt x="35560" y="653604"/>
                    <a:pt x="44450" y="653604"/>
                  </a:cubicBezTo>
                  <a:cubicBezTo>
                    <a:pt x="76692" y="653604"/>
                    <a:pt x="114752" y="654874"/>
                    <a:pt x="150093" y="654874"/>
                  </a:cubicBezTo>
                  <a:cubicBezTo>
                    <a:pt x="201745" y="654874"/>
                    <a:pt x="256116" y="652334"/>
                    <a:pt x="307769" y="654874"/>
                  </a:cubicBezTo>
                  <a:cubicBezTo>
                    <a:pt x="392044" y="658684"/>
                    <a:pt x="476319" y="661224"/>
                    <a:pt x="560594" y="659954"/>
                  </a:cubicBezTo>
                  <a:cubicBezTo>
                    <a:pt x="614965" y="658684"/>
                    <a:pt x="666617" y="661224"/>
                    <a:pt x="720988" y="661224"/>
                  </a:cubicBezTo>
                  <a:cubicBezTo>
                    <a:pt x="799826" y="661224"/>
                    <a:pt x="878664" y="659954"/>
                    <a:pt x="957502" y="661224"/>
                  </a:cubicBezTo>
                  <a:cubicBezTo>
                    <a:pt x="1074399" y="662494"/>
                    <a:pt x="2357555" y="652334"/>
                    <a:pt x="2477171" y="654874"/>
                  </a:cubicBezTo>
                  <a:cubicBezTo>
                    <a:pt x="2528823" y="656144"/>
                    <a:pt x="2580476" y="657414"/>
                    <a:pt x="2629409" y="657414"/>
                  </a:cubicBezTo>
                  <a:cubicBezTo>
                    <a:pt x="2719122" y="659954"/>
                    <a:pt x="2806115" y="656144"/>
                    <a:pt x="2895827" y="659954"/>
                  </a:cubicBezTo>
                  <a:cubicBezTo>
                    <a:pt x="2969228" y="662494"/>
                    <a:pt x="3042629" y="662494"/>
                    <a:pt x="3116030" y="665034"/>
                  </a:cubicBezTo>
                  <a:cubicBezTo>
                    <a:pt x="3224772" y="668844"/>
                    <a:pt x="3333514" y="671384"/>
                    <a:pt x="3442256" y="672654"/>
                  </a:cubicBezTo>
                  <a:cubicBezTo>
                    <a:pt x="3476908" y="672654"/>
                    <a:pt x="3494688" y="671384"/>
                    <a:pt x="3515008" y="671384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0104" y="330698"/>
            <a:ext cx="6226687" cy="76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endParaRPr lang="en-US" sz="32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856614" y="6420526"/>
            <a:ext cx="2053950" cy="15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6"/>
              </a:lnSpc>
            </a:pPr>
            <a:endParaRPr lang="en-US" sz="933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3">
            <a:extLst>
              <a:ext uri="{FF2B5EF4-FFF2-40B4-BE49-F238E27FC236}">
                <a16:creationId xmlns="" xmlns:a16="http://schemas.microsoft.com/office/drawing/2014/main" id="{B1E3A5D3-1371-4B15-A522-FA6BD3C7F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7620" y="5448666"/>
            <a:ext cx="1059276" cy="1348617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="" xmlns:a16="http://schemas.microsoft.com/office/drawing/2014/main" id="{B08D180F-33F3-444A-966C-79B2C78E0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5908" y="247318"/>
            <a:ext cx="1201411" cy="1127889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="" xmlns:a16="http://schemas.microsoft.com/office/drawing/2014/main" id="{9947E105-1DFF-4991-AB3B-269E09B4B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35005" y="138741"/>
            <a:ext cx="1363347" cy="13486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B30E969-BD04-44FA-B6CA-464C1C77719B}"/>
              </a:ext>
            </a:extLst>
          </p:cNvPr>
          <p:cNvSpPr txBox="1"/>
          <p:nvPr/>
        </p:nvSpPr>
        <p:spPr>
          <a:xfrm>
            <a:off x="3116146" y="488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F23F915-7E73-4DA7-9E94-4D9EFF0536B4}"/>
              </a:ext>
            </a:extLst>
          </p:cNvPr>
          <p:cNvSpPr txBox="1"/>
          <p:nvPr/>
        </p:nvSpPr>
        <p:spPr>
          <a:xfrm>
            <a:off x="615104" y="1547400"/>
            <a:ext cx="10735158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O’z’;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O’x’;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zOx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O’y’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CB13459-E559-46F1-8FAD-CA5266CB59A7}"/>
              </a:ext>
            </a:extLst>
          </p:cNvPr>
          <p:cNvSpPr txBox="1"/>
          <p:nvPr/>
        </p:nvSpPr>
        <p:spPr>
          <a:xfrm>
            <a:off x="615104" y="4463641"/>
            <a:ext cx="10735158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≈ 1,41d,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≈ 0,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43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1464</Words>
  <Application>Microsoft Office PowerPoint</Application>
  <PresentationFormat>Custom</PresentationFormat>
  <Paragraphs>99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ADMIN</cp:lastModifiedBy>
  <cp:revision>10</cp:revision>
  <dcterms:created xsi:type="dcterms:W3CDTF">2022-10-17T09:08:53Z</dcterms:created>
  <dcterms:modified xsi:type="dcterms:W3CDTF">2023-07-26T02:01:03Z</dcterms:modified>
</cp:coreProperties>
</file>